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1" r:id="rId2"/>
  </p:sldMasterIdLst>
  <p:notesMasterIdLst>
    <p:notesMasterId r:id="rId51"/>
  </p:notesMasterIdLst>
  <p:sldIdLst>
    <p:sldId id="256" r:id="rId3"/>
    <p:sldId id="257" r:id="rId4"/>
    <p:sldId id="258" r:id="rId5"/>
    <p:sldId id="321" r:id="rId6"/>
    <p:sldId id="322" r:id="rId7"/>
    <p:sldId id="323" r:id="rId8"/>
    <p:sldId id="328" r:id="rId9"/>
    <p:sldId id="329" r:id="rId10"/>
    <p:sldId id="317" r:id="rId11"/>
    <p:sldId id="318" r:id="rId12"/>
    <p:sldId id="331" r:id="rId13"/>
    <p:sldId id="332" r:id="rId14"/>
    <p:sldId id="333" r:id="rId15"/>
    <p:sldId id="319" r:id="rId16"/>
    <p:sldId id="334" r:id="rId17"/>
    <p:sldId id="272" r:id="rId18"/>
    <p:sldId id="281" r:id="rId19"/>
    <p:sldId id="282" r:id="rId20"/>
    <p:sldId id="283" r:id="rId21"/>
    <p:sldId id="284" r:id="rId22"/>
    <p:sldId id="285" r:id="rId23"/>
    <p:sldId id="287" r:id="rId24"/>
    <p:sldId id="295" r:id="rId25"/>
    <p:sldId id="286" r:id="rId26"/>
    <p:sldId id="289" r:id="rId27"/>
    <p:sldId id="290" r:id="rId28"/>
    <p:sldId id="291" r:id="rId29"/>
    <p:sldId id="294" r:id="rId30"/>
    <p:sldId id="292" r:id="rId31"/>
    <p:sldId id="293" r:id="rId32"/>
    <p:sldId id="296" r:id="rId33"/>
    <p:sldId id="309" r:id="rId34"/>
    <p:sldId id="297" r:id="rId35"/>
    <p:sldId id="301" r:id="rId36"/>
    <p:sldId id="303" r:id="rId37"/>
    <p:sldId id="304" r:id="rId38"/>
    <p:sldId id="335" r:id="rId39"/>
    <p:sldId id="307" r:id="rId40"/>
    <p:sldId id="308" r:id="rId41"/>
    <p:sldId id="310" r:id="rId42"/>
    <p:sldId id="311" r:id="rId43"/>
    <p:sldId id="313" r:id="rId44"/>
    <p:sldId id="312" r:id="rId45"/>
    <p:sldId id="330" r:id="rId46"/>
    <p:sldId id="314" r:id="rId47"/>
    <p:sldId id="320" r:id="rId48"/>
    <p:sldId id="316" r:id="rId49"/>
    <p:sldId id="315" r:id="rId50"/>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Rockwell" panose="02060603020205020403" pitchFamily="18"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Rockwell" panose="02060603020205020403" pitchFamily="18"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Rockwell" panose="02060603020205020403" pitchFamily="18"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Rockwell" panose="02060603020205020403" pitchFamily="18"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Rockwell" panose="02060603020205020403" pitchFamily="18" charset="0"/>
        <a:ea typeface="MS PGothic" panose="020B0600070205080204" pitchFamily="34" charset="-128"/>
        <a:cs typeface="+mn-cs"/>
      </a:defRPr>
    </a:lvl5pPr>
    <a:lvl6pPr marL="2286000" algn="l" defTabSz="914400" rtl="0" eaLnBrk="1" latinLnBrk="0" hangingPunct="1">
      <a:defRPr kern="1200">
        <a:solidFill>
          <a:schemeClr val="tx1"/>
        </a:solidFill>
        <a:latin typeface="Rockwell" panose="02060603020205020403" pitchFamily="18" charset="0"/>
        <a:ea typeface="MS PGothic" panose="020B0600070205080204" pitchFamily="34" charset="-128"/>
        <a:cs typeface="+mn-cs"/>
      </a:defRPr>
    </a:lvl6pPr>
    <a:lvl7pPr marL="2743200" algn="l" defTabSz="914400" rtl="0" eaLnBrk="1" latinLnBrk="0" hangingPunct="1">
      <a:defRPr kern="1200">
        <a:solidFill>
          <a:schemeClr val="tx1"/>
        </a:solidFill>
        <a:latin typeface="Rockwell" panose="02060603020205020403" pitchFamily="18" charset="0"/>
        <a:ea typeface="MS PGothic" panose="020B0600070205080204" pitchFamily="34" charset="-128"/>
        <a:cs typeface="+mn-cs"/>
      </a:defRPr>
    </a:lvl7pPr>
    <a:lvl8pPr marL="3200400" algn="l" defTabSz="914400" rtl="0" eaLnBrk="1" latinLnBrk="0" hangingPunct="1">
      <a:defRPr kern="1200">
        <a:solidFill>
          <a:schemeClr val="tx1"/>
        </a:solidFill>
        <a:latin typeface="Rockwell" panose="02060603020205020403" pitchFamily="18" charset="0"/>
        <a:ea typeface="MS PGothic" panose="020B0600070205080204" pitchFamily="34" charset="-128"/>
        <a:cs typeface="+mn-cs"/>
      </a:defRPr>
    </a:lvl8pPr>
    <a:lvl9pPr marL="3657600" algn="l" defTabSz="914400" rtl="0" eaLnBrk="1" latinLnBrk="0" hangingPunct="1">
      <a:defRPr kern="1200">
        <a:solidFill>
          <a:schemeClr val="tx1"/>
        </a:solidFill>
        <a:latin typeface="Rockwell" panose="02060603020205020403"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39"/>
    <p:restoredTop sz="94626"/>
  </p:normalViewPr>
  <p:slideViewPr>
    <p:cSldViewPr snapToGrid="0" snapToObjects="1">
      <p:cViewPr varScale="1">
        <p:scale>
          <a:sx n="121" d="100"/>
          <a:sy n="121" d="100"/>
        </p:scale>
        <p:origin x="1816"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F249D3-47B2-4A7C-AC82-E128A0EFDBED}" type="doc">
      <dgm:prSet loTypeId="urn:microsoft.com/office/officeart/2005/8/layout/default" loCatId="list" qsTypeId="urn:microsoft.com/office/officeart/2005/8/quickstyle/simple1" qsCatId="simple" csTypeId="urn:microsoft.com/office/officeart/2005/8/colors/accent2_2" csCatId="accent2"/>
      <dgm:spPr/>
      <dgm:t>
        <a:bodyPr/>
        <a:lstStyle/>
        <a:p>
          <a:endParaRPr lang="en-US"/>
        </a:p>
      </dgm:t>
    </dgm:pt>
    <dgm:pt modelId="{94A639C6-C928-4A5C-AB66-60AE72DBC4E2}">
      <dgm:prSet/>
      <dgm:spPr/>
      <dgm:t>
        <a:bodyPr/>
        <a:lstStyle/>
        <a:p>
          <a:r>
            <a:rPr lang="en-GB"/>
            <a:t>How did you decide which themes to code for?</a:t>
          </a:r>
          <a:endParaRPr lang="en-US"/>
        </a:p>
      </dgm:t>
    </dgm:pt>
    <dgm:pt modelId="{4DE8D23A-B3A8-4B00-B5FB-72898C61A61C}" type="parTrans" cxnId="{FE4139D2-B446-4243-A0B0-77DE962BE342}">
      <dgm:prSet/>
      <dgm:spPr/>
      <dgm:t>
        <a:bodyPr/>
        <a:lstStyle/>
        <a:p>
          <a:endParaRPr lang="en-US"/>
        </a:p>
      </dgm:t>
    </dgm:pt>
    <dgm:pt modelId="{238D5483-6D8C-45F3-B0AC-148B8B277129}" type="sibTrans" cxnId="{FE4139D2-B446-4243-A0B0-77DE962BE342}">
      <dgm:prSet/>
      <dgm:spPr/>
      <dgm:t>
        <a:bodyPr/>
        <a:lstStyle/>
        <a:p>
          <a:endParaRPr lang="en-US"/>
        </a:p>
      </dgm:t>
    </dgm:pt>
    <dgm:pt modelId="{0FC704F5-D25E-438B-B493-41767D1FDE67}">
      <dgm:prSet/>
      <dgm:spPr/>
      <dgm:t>
        <a:bodyPr/>
        <a:lstStyle/>
        <a:p>
          <a:r>
            <a:rPr lang="en-GB"/>
            <a:t>Were there any buttons that posed a problem for you? How did you handle them?</a:t>
          </a:r>
          <a:endParaRPr lang="en-US"/>
        </a:p>
      </dgm:t>
    </dgm:pt>
    <dgm:pt modelId="{76A7F247-09C4-4DED-87F4-973678C992B2}" type="parTrans" cxnId="{A4217F31-6B03-45CE-9CF2-EFEBB092F9F6}">
      <dgm:prSet/>
      <dgm:spPr/>
      <dgm:t>
        <a:bodyPr/>
        <a:lstStyle/>
        <a:p>
          <a:endParaRPr lang="en-US"/>
        </a:p>
      </dgm:t>
    </dgm:pt>
    <dgm:pt modelId="{96977135-F43E-47F9-90F4-A0BC369525E3}" type="sibTrans" cxnId="{A4217F31-6B03-45CE-9CF2-EFEBB092F9F6}">
      <dgm:prSet/>
      <dgm:spPr/>
      <dgm:t>
        <a:bodyPr/>
        <a:lstStyle/>
        <a:p>
          <a:endParaRPr lang="en-US"/>
        </a:p>
      </dgm:t>
    </dgm:pt>
    <dgm:pt modelId="{3F60324E-9C88-4EFF-9A7A-4678052AE9E9}">
      <dgm:prSet/>
      <dgm:spPr/>
      <dgm:t>
        <a:bodyPr/>
        <a:lstStyle/>
        <a:p>
          <a:r>
            <a:rPr lang="en-GB"/>
            <a:t>What other themes could you code for that you haven’t already?</a:t>
          </a:r>
          <a:endParaRPr lang="en-US"/>
        </a:p>
      </dgm:t>
    </dgm:pt>
    <dgm:pt modelId="{986327D1-5C0F-446A-8A29-A371FE2A0603}" type="parTrans" cxnId="{71666C75-C926-431C-B17C-92BD2D673BE7}">
      <dgm:prSet/>
      <dgm:spPr/>
      <dgm:t>
        <a:bodyPr/>
        <a:lstStyle/>
        <a:p>
          <a:endParaRPr lang="en-US"/>
        </a:p>
      </dgm:t>
    </dgm:pt>
    <dgm:pt modelId="{90DE84B6-EFD9-40F9-A195-27CA3DB29703}" type="sibTrans" cxnId="{71666C75-C926-431C-B17C-92BD2D673BE7}">
      <dgm:prSet/>
      <dgm:spPr/>
      <dgm:t>
        <a:bodyPr/>
        <a:lstStyle/>
        <a:p>
          <a:endParaRPr lang="en-US"/>
        </a:p>
      </dgm:t>
    </dgm:pt>
    <dgm:pt modelId="{806E58B9-A054-4C7B-88F3-65E504781914}" type="pres">
      <dgm:prSet presAssocID="{C0F249D3-47B2-4A7C-AC82-E128A0EFDBED}" presName="diagram" presStyleCnt="0">
        <dgm:presLayoutVars>
          <dgm:dir/>
          <dgm:resizeHandles val="exact"/>
        </dgm:presLayoutVars>
      </dgm:prSet>
      <dgm:spPr/>
    </dgm:pt>
    <dgm:pt modelId="{62394EDF-5F02-4049-963E-8AD1084C077C}" type="pres">
      <dgm:prSet presAssocID="{94A639C6-C928-4A5C-AB66-60AE72DBC4E2}" presName="node" presStyleLbl="node1" presStyleIdx="0" presStyleCnt="3">
        <dgm:presLayoutVars>
          <dgm:bulletEnabled val="1"/>
        </dgm:presLayoutVars>
      </dgm:prSet>
      <dgm:spPr/>
    </dgm:pt>
    <dgm:pt modelId="{52386E42-8BB5-4ECA-B46C-C6899C7F6658}" type="pres">
      <dgm:prSet presAssocID="{238D5483-6D8C-45F3-B0AC-148B8B277129}" presName="sibTrans" presStyleCnt="0"/>
      <dgm:spPr/>
    </dgm:pt>
    <dgm:pt modelId="{332D105D-405D-462B-A9AD-61A71176093F}" type="pres">
      <dgm:prSet presAssocID="{0FC704F5-D25E-438B-B493-41767D1FDE67}" presName="node" presStyleLbl="node1" presStyleIdx="1" presStyleCnt="3">
        <dgm:presLayoutVars>
          <dgm:bulletEnabled val="1"/>
        </dgm:presLayoutVars>
      </dgm:prSet>
      <dgm:spPr/>
    </dgm:pt>
    <dgm:pt modelId="{F3CD7FC9-C0C8-4D3C-9504-399F3E47EC85}" type="pres">
      <dgm:prSet presAssocID="{96977135-F43E-47F9-90F4-A0BC369525E3}" presName="sibTrans" presStyleCnt="0"/>
      <dgm:spPr/>
    </dgm:pt>
    <dgm:pt modelId="{7E1E5DBB-EEF5-4523-9517-23C8F421CEBE}" type="pres">
      <dgm:prSet presAssocID="{3F60324E-9C88-4EFF-9A7A-4678052AE9E9}" presName="node" presStyleLbl="node1" presStyleIdx="2" presStyleCnt="3">
        <dgm:presLayoutVars>
          <dgm:bulletEnabled val="1"/>
        </dgm:presLayoutVars>
      </dgm:prSet>
      <dgm:spPr/>
    </dgm:pt>
  </dgm:ptLst>
  <dgm:cxnLst>
    <dgm:cxn modelId="{A4217F31-6B03-45CE-9CF2-EFEBB092F9F6}" srcId="{C0F249D3-47B2-4A7C-AC82-E128A0EFDBED}" destId="{0FC704F5-D25E-438B-B493-41767D1FDE67}" srcOrd="1" destOrd="0" parTransId="{76A7F247-09C4-4DED-87F4-973678C992B2}" sibTransId="{96977135-F43E-47F9-90F4-A0BC369525E3}"/>
    <dgm:cxn modelId="{207BC735-8493-4848-BE24-D1D147377DA8}" type="presOf" srcId="{94A639C6-C928-4A5C-AB66-60AE72DBC4E2}" destId="{62394EDF-5F02-4049-963E-8AD1084C077C}" srcOrd="0" destOrd="0" presId="urn:microsoft.com/office/officeart/2005/8/layout/default"/>
    <dgm:cxn modelId="{45A72638-085B-47E9-8582-1A307D8E1F73}" type="presOf" srcId="{0FC704F5-D25E-438B-B493-41767D1FDE67}" destId="{332D105D-405D-462B-A9AD-61A71176093F}" srcOrd="0" destOrd="0" presId="urn:microsoft.com/office/officeart/2005/8/layout/default"/>
    <dgm:cxn modelId="{300CC839-37E8-405A-B735-F4FF7013762C}" type="presOf" srcId="{3F60324E-9C88-4EFF-9A7A-4678052AE9E9}" destId="{7E1E5DBB-EEF5-4523-9517-23C8F421CEBE}" srcOrd="0" destOrd="0" presId="urn:microsoft.com/office/officeart/2005/8/layout/default"/>
    <dgm:cxn modelId="{71666C75-C926-431C-B17C-92BD2D673BE7}" srcId="{C0F249D3-47B2-4A7C-AC82-E128A0EFDBED}" destId="{3F60324E-9C88-4EFF-9A7A-4678052AE9E9}" srcOrd="2" destOrd="0" parTransId="{986327D1-5C0F-446A-8A29-A371FE2A0603}" sibTransId="{90DE84B6-EFD9-40F9-A195-27CA3DB29703}"/>
    <dgm:cxn modelId="{26824FC4-5C70-4AE4-A240-A0E5300E846A}" type="presOf" srcId="{C0F249D3-47B2-4A7C-AC82-E128A0EFDBED}" destId="{806E58B9-A054-4C7B-88F3-65E504781914}" srcOrd="0" destOrd="0" presId="urn:microsoft.com/office/officeart/2005/8/layout/default"/>
    <dgm:cxn modelId="{FE4139D2-B446-4243-A0B0-77DE962BE342}" srcId="{C0F249D3-47B2-4A7C-AC82-E128A0EFDBED}" destId="{94A639C6-C928-4A5C-AB66-60AE72DBC4E2}" srcOrd="0" destOrd="0" parTransId="{4DE8D23A-B3A8-4B00-B5FB-72898C61A61C}" sibTransId="{238D5483-6D8C-45F3-B0AC-148B8B277129}"/>
    <dgm:cxn modelId="{B33026DD-2969-4DE1-8FE0-F9E47CD60A03}" type="presParOf" srcId="{806E58B9-A054-4C7B-88F3-65E504781914}" destId="{62394EDF-5F02-4049-963E-8AD1084C077C}" srcOrd="0" destOrd="0" presId="urn:microsoft.com/office/officeart/2005/8/layout/default"/>
    <dgm:cxn modelId="{691B4FDE-DF88-43FA-A423-1A1819B33D0C}" type="presParOf" srcId="{806E58B9-A054-4C7B-88F3-65E504781914}" destId="{52386E42-8BB5-4ECA-B46C-C6899C7F6658}" srcOrd="1" destOrd="0" presId="urn:microsoft.com/office/officeart/2005/8/layout/default"/>
    <dgm:cxn modelId="{0A1F53C2-076D-42CC-80F2-6ED5A47C066E}" type="presParOf" srcId="{806E58B9-A054-4C7B-88F3-65E504781914}" destId="{332D105D-405D-462B-A9AD-61A71176093F}" srcOrd="2" destOrd="0" presId="urn:microsoft.com/office/officeart/2005/8/layout/default"/>
    <dgm:cxn modelId="{605E40D6-867F-439A-83D2-FA3BDAA50D39}" type="presParOf" srcId="{806E58B9-A054-4C7B-88F3-65E504781914}" destId="{F3CD7FC9-C0C8-4D3C-9504-399F3E47EC85}" srcOrd="3" destOrd="0" presId="urn:microsoft.com/office/officeart/2005/8/layout/default"/>
    <dgm:cxn modelId="{166C382F-598F-49AC-AA10-09B0B5F38DCD}" type="presParOf" srcId="{806E58B9-A054-4C7B-88F3-65E504781914}" destId="{7E1E5DBB-EEF5-4523-9517-23C8F421CEBE}"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394EDF-5F02-4049-963E-8AD1084C077C}">
      <dsp:nvSpPr>
        <dsp:cNvPr id="0" name=""/>
        <dsp:cNvSpPr/>
      </dsp:nvSpPr>
      <dsp:spPr>
        <a:xfrm>
          <a:off x="430956" y="347"/>
          <a:ext cx="3187898" cy="191273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How did you decide which themes to code for?</a:t>
          </a:r>
          <a:endParaRPr lang="en-US" sz="2500" kern="1200"/>
        </a:p>
      </dsp:txBody>
      <dsp:txXfrm>
        <a:off x="430956" y="347"/>
        <a:ext cx="3187898" cy="1912739"/>
      </dsp:txXfrm>
    </dsp:sp>
    <dsp:sp modelId="{332D105D-405D-462B-A9AD-61A71176093F}">
      <dsp:nvSpPr>
        <dsp:cNvPr id="0" name=""/>
        <dsp:cNvSpPr/>
      </dsp:nvSpPr>
      <dsp:spPr>
        <a:xfrm>
          <a:off x="3937644" y="347"/>
          <a:ext cx="3187898" cy="191273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Were there any buttons that posed a problem for you? How did you handle them?</a:t>
          </a:r>
          <a:endParaRPr lang="en-US" sz="2500" kern="1200"/>
        </a:p>
      </dsp:txBody>
      <dsp:txXfrm>
        <a:off x="3937644" y="347"/>
        <a:ext cx="3187898" cy="1912739"/>
      </dsp:txXfrm>
    </dsp:sp>
    <dsp:sp modelId="{7E1E5DBB-EEF5-4523-9517-23C8F421CEBE}">
      <dsp:nvSpPr>
        <dsp:cNvPr id="0" name=""/>
        <dsp:cNvSpPr/>
      </dsp:nvSpPr>
      <dsp:spPr>
        <a:xfrm>
          <a:off x="2184300" y="2231876"/>
          <a:ext cx="3187898" cy="191273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What other themes could you code for that you haven’t already?</a:t>
          </a:r>
          <a:endParaRPr lang="en-US" sz="2500" kern="1200"/>
        </a:p>
      </dsp:txBody>
      <dsp:txXfrm>
        <a:off x="2184300" y="2231876"/>
        <a:ext cx="3187898" cy="191273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B6649E-BFF1-1740-B154-29F2EC218F0B}"/>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4470DC3C-A35E-A745-9A7C-2485B8732046}"/>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defRPr>
            </a:lvl1pPr>
          </a:lstStyle>
          <a:p>
            <a:pPr>
              <a:defRPr/>
            </a:pPr>
            <a:fld id="{08E07C07-B086-4289-9E24-BDC79245DF96}" type="datetimeFigureOut">
              <a:rPr lang="en-US" altLang="en-US"/>
              <a:pPr>
                <a:defRPr/>
              </a:pPr>
              <a:t>8/28/24</a:t>
            </a:fld>
            <a:endParaRPr lang="en-US" altLang="en-US"/>
          </a:p>
        </p:txBody>
      </p:sp>
      <p:sp>
        <p:nvSpPr>
          <p:cNvPr id="4" name="Slide Image Placeholder 3">
            <a:extLst>
              <a:ext uri="{FF2B5EF4-FFF2-40B4-BE49-F238E27FC236}">
                <a16:creationId xmlns:a16="http://schemas.microsoft.com/office/drawing/2014/main" id="{041DEAA8-FF88-EF46-9EF7-955C72BF791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8674319-049B-454A-BF31-4909EBB61081}"/>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endParaRPr lang="en-US" noProof="0"/>
          </a:p>
        </p:txBody>
      </p:sp>
      <p:sp>
        <p:nvSpPr>
          <p:cNvPr id="6" name="Footer Placeholder 5">
            <a:extLst>
              <a:ext uri="{FF2B5EF4-FFF2-40B4-BE49-F238E27FC236}">
                <a16:creationId xmlns:a16="http://schemas.microsoft.com/office/drawing/2014/main" id="{5B6FFA2E-ACAD-8845-AE37-5E7001903A0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82C3D1DF-A42F-6841-91C4-C8C88A154C9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95794A55-200C-42C8-BFB3-1200DCE1FFF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EB69E39A-087B-47BF-BD7A-C659D47172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560F073D-4AD7-4D52-A256-268378AD2D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57347" name="Slide Number Placeholder 3">
            <a:extLst>
              <a:ext uri="{FF2B5EF4-FFF2-40B4-BE49-F238E27FC236}">
                <a16:creationId xmlns:a16="http://schemas.microsoft.com/office/drawing/2014/main" id="{E64540B7-C8DA-44E1-9B34-1889E8600F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12721389-7B04-4832-95F3-CE687C3A2D09}" type="slidenum">
              <a:rPr lang="en-GB" altLang="en-US"/>
              <a:pPr>
                <a:spcBef>
                  <a:spcPct val="0"/>
                </a:spcBef>
              </a:pPr>
              <a:t>20</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6BABF10A-E7D4-484A-9D8A-AB2878FF3D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a:extLst>
              <a:ext uri="{FF2B5EF4-FFF2-40B4-BE49-F238E27FC236}">
                <a16:creationId xmlns:a16="http://schemas.microsoft.com/office/drawing/2014/main" id="{422FEA7E-92C0-4A9F-815A-51A5E70056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59395" name="Slide Number Placeholder 3">
            <a:extLst>
              <a:ext uri="{FF2B5EF4-FFF2-40B4-BE49-F238E27FC236}">
                <a16:creationId xmlns:a16="http://schemas.microsoft.com/office/drawing/2014/main" id="{E9DB1F90-D057-4A69-B9CC-26B2386C0C5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1807A1E-C749-4632-BFB6-BAE35D7ECBDE}" type="slidenum">
              <a:rPr lang="en-GB" altLang="en-US"/>
              <a:pPr>
                <a:spcBef>
                  <a:spcPct val="0"/>
                </a:spcBef>
              </a:pPr>
              <a:t>21</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04BC49-96FB-4D0D-A872-17468260A1A8}"/>
              </a:ext>
            </a:extLst>
          </p:cNvPr>
          <p:cNvSpPr/>
          <p:nvPr/>
        </p:nvSpPr>
        <p:spPr>
          <a:xfrm>
            <a:off x="282575" y="228600"/>
            <a:ext cx="4235450" cy="4187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5" name="Rectangle 4">
            <a:extLst>
              <a:ext uri="{FF2B5EF4-FFF2-40B4-BE49-F238E27FC236}">
                <a16:creationId xmlns:a16="http://schemas.microsoft.com/office/drawing/2014/main" id="{873413D3-64F3-4ED2-AF65-291BA4CE975B}"/>
              </a:ext>
            </a:extLst>
          </p:cNvPr>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6" name="Rectangle 5">
            <a:extLst>
              <a:ext uri="{FF2B5EF4-FFF2-40B4-BE49-F238E27FC236}">
                <a16:creationId xmlns:a16="http://schemas.microsoft.com/office/drawing/2014/main" id="{D391B61D-F9AE-43A0-A622-0A16607FC1CA}"/>
              </a:ext>
            </a:extLst>
          </p:cNvPr>
          <p:cNvSpPr/>
          <p:nvPr/>
        </p:nvSpPr>
        <p:spPr>
          <a:xfrm>
            <a:off x="4624388" y="2378075"/>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a:p>
        </p:txBody>
      </p:sp>
      <p:sp>
        <p:nvSpPr>
          <p:cNvPr id="7" name="TextBox 6">
            <a:extLst>
              <a:ext uri="{FF2B5EF4-FFF2-40B4-BE49-F238E27FC236}">
                <a16:creationId xmlns:a16="http://schemas.microsoft.com/office/drawing/2014/main" id="{7B14401B-E8A9-42D7-9783-E66680E5FC99}"/>
              </a:ext>
            </a:extLst>
          </p:cNvPr>
          <p:cNvSpPr txBox="1">
            <a:spLocks noChangeArrowheads="1"/>
          </p:cNvSpPr>
          <p:nvPr/>
        </p:nvSpPr>
        <p:spPr bwMode="auto">
          <a:xfrm>
            <a:off x="425450" y="174625"/>
            <a:ext cx="4127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Rockwell" pitchFamily="18" charset="0"/>
                <a:ea typeface="MS PGothic" pitchFamily="34" charset="-128"/>
              </a:defRPr>
            </a:lvl1pPr>
            <a:lvl2pPr marL="742950" indent="-285750">
              <a:defRPr>
                <a:solidFill>
                  <a:schemeClr val="tx1"/>
                </a:solidFill>
                <a:latin typeface="Rockwell" pitchFamily="18" charset="0"/>
                <a:ea typeface="MS PGothic" pitchFamily="34" charset="-128"/>
              </a:defRPr>
            </a:lvl2pPr>
            <a:lvl3pPr marL="1143000" indent="-228600">
              <a:defRPr>
                <a:solidFill>
                  <a:schemeClr val="tx1"/>
                </a:solidFill>
                <a:latin typeface="Rockwell" pitchFamily="18" charset="0"/>
                <a:ea typeface="MS PGothic" pitchFamily="34" charset="-128"/>
              </a:defRPr>
            </a:lvl3pPr>
            <a:lvl4pPr marL="1600200" indent="-228600">
              <a:defRPr>
                <a:solidFill>
                  <a:schemeClr val="tx1"/>
                </a:solidFill>
                <a:latin typeface="Rockwell" pitchFamily="18" charset="0"/>
                <a:ea typeface="MS PGothic" pitchFamily="34" charset="-128"/>
              </a:defRPr>
            </a:lvl4pPr>
            <a:lvl5pPr marL="2057400" indent="-228600">
              <a:defRPr>
                <a:solidFill>
                  <a:schemeClr val="tx1"/>
                </a:solidFill>
                <a:latin typeface="Rockwell" pitchFamily="18" charset="0"/>
                <a:ea typeface="MS PGothic" pitchFamily="34" charset="-128"/>
              </a:defRPr>
            </a:lvl5pPr>
            <a:lvl6pPr marL="2514600" indent="-228600" defTabSz="457200" fontAlgn="base">
              <a:spcBef>
                <a:spcPct val="0"/>
              </a:spcBef>
              <a:spcAft>
                <a:spcPct val="0"/>
              </a:spcAft>
              <a:defRPr>
                <a:solidFill>
                  <a:schemeClr val="tx1"/>
                </a:solidFill>
                <a:latin typeface="Rockwell" pitchFamily="18" charset="0"/>
                <a:ea typeface="MS PGothic" pitchFamily="34" charset="-128"/>
              </a:defRPr>
            </a:lvl6pPr>
            <a:lvl7pPr marL="2971800" indent="-228600" defTabSz="457200" fontAlgn="base">
              <a:spcBef>
                <a:spcPct val="0"/>
              </a:spcBef>
              <a:spcAft>
                <a:spcPct val="0"/>
              </a:spcAft>
              <a:defRPr>
                <a:solidFill>
                  <a:schemeClr val="tx1"/>
                </a:solidFill>
                <a:latin typeface="Rockwell" pitchFamily="18" charset="0"/>
                <a:ea typeface="MS PGothic" pitchFamily="34" charset="-128"/>
              </a:defRPr>
            </a:lvl7pPr>
            <a:lvl8pPr marL="3429000" indent="-228600" defTabSz="457200" fontAlgn="base">
              <a:spcBef>
                <a:spcPct val="0"/>
              </a:spcBef>
              <a:spcAft>
                <a:spcPct val="0"/>
              </a:spcAft>
              <a:defRPr>
                <a:solidFill>
                  <a:schemeClr val="tx1"/>
                </a:solidFill>
                <a:latin typeface="Rockwell" pitchFamily="18" charset="0"/>
                <a:ea typeface="MS PGothic" pitchFamily="34" charset="-128"/>
              </a:defRPr>
            </a:lvl8pPr>
            <a:lvl9pPr marL="3886200" indent="-228600" defTabSz="457200" fontAlgn="base">
              <a:spcBef>
                <a:spcPct val="0"/>
              </a:spcBef>
              <a:spcAft>
                <a:spcPct val="0"/>
              </a:spcAft>
              <a:defRPr>
                <a:solidFill>
                  <a:schemeClr val="tx1"/>
                </a:solidFill>
                <a:latin typeface="Rockwell" pitchFamily="18" charset="0"/>
                <a:ea typeface="MS PGothic" pitchFamily="34" charset="-128"/>
              </a:defRPr>
            </a:lvl9pPr>
          </a:lstStyle>
          <a:p>
            <a:pPr eaLnBrk="1" hangingPunct="1">
              <a:defRPr/>
            </a:pPr>
            <a:r>
              <a:rPr lang="en-US" altLang="en-US" sz="5400" b="1">
                <a:solidFill>
                  <a:srgbClr val="B870B8"/>
                </a:solidFill>
              </a:rPr>
              <a:t>+</a:t>
            </a:r>
          </a:p>
        </p:txBody>
      </p:sp>
      <p:sp>
        <p:nvSpPr>
          <p:cNvPr id="8" name="Rectangle 7">
            <a:extLst>
              <a:ext uri="{FF2B5EF4-FFF2-40B4-BE49-F238E27FC236}">
                <a16:creationId xmlns:a16="http://schemas.microsoft.com/office/drawing/2014/main" id="{1E895FE2-724C-4720-92AC-1CBF1822D04B}"/>
              </a:ext>
            </a:extLst>
          </p:cNvPr>
          <p:cNvSpPr/>
          <p:nvPr/>
        </p:nvSpPr>
        <p:spPr>
          <a:xfrm>
            <a:off x="4624388" y="228600"/>
            <a:ext cx="2057400" cy="2038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9" name="Rectangle 8">
            <a:extLst>
              <a:ext uri="{FF2B5EF4-FFF2-40B4-BE49-F238E27FC236}">
                <a16:creationId xmlns:a16="http://schemas.microsoft.com/office/drawing/2014/main" id="{12270717-4D98-4986-A750-3E5EA449B063}"/>
              </a:ext>
            </a:extLst>
          </p:cNvPr>
          <p:cNvSpPr/>
          <p:nvPr/>
        </p:nvSpPr>
        <p:spPr>
          <a:xfrm>
            <a:off x="6802438" y="2378075"/>
            <a:ext cx="2057400" cy="20383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CA"/>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a:p>
        </p:txBody>
      </p:sp>
      <p:sp>
        <p:nvSpPr>
          <p:cNvPr id="10" name="Date Placeholder 3">
            <a:extLst>
              <a:ext uri="{FF2B5EF4-FFF2-40B4-BE49-F238E27FC236}">
                <a16:creationId xmlns:a16="http://schemas.microsoft.com/office/drawing/2014/main" id="{F0E10EBB-6B01-4E78-B4C1-13B1FE79817E}"/>
              </a:ext>
            </a:extLst>
          </p:cNvPr>
          <p:cNvSpPr>
            <a:spLocks noGrp="1"/>
          </p:cNvSpPr>
          <p:nvPr>
            <p:ph type="dt" sz="half" idx="10"/>
          </p:nvPr>
        </p:nvSpPr>
        <p:spPr>
          <a:xfrm>
            <a:off x="4800600" y="6426200"/>
            <a:ext cx="1231900" cy="365125"/>
          </a:xfrm>
        </p:spPr>
        <p:txBody>
          <a:bodyPr/>
          <a:lstStyle>
            <a:lvl1pPr algn="l">
              <a:defRPr/>
            </a:lvl1pPr>
          </a:lstStyle>
          <a:p>
            <a:pPr>
              <a:defRPr/>
            </a:pPr>
            <a:fld id="{C6646EE2-132A-443C-AA5E-DEA496278369}" type="datetimeFigureOut">
              <a:rPr lang="en-US" altLang="en-US"/>
              <a:pPr>
                <a:defRPr/>
              </a:pPr>
              <a:t>8/28/24</a:t>
            </a:fld>
            <a:endParaRPr lang="en-US" altLang="en-US"/>
          </a:p>
        </p:txBody>
      </p:sp>
      <p:sp>
        <p:nvSpPr>
          <p:cNvPr id="11" name="Footer Placeholder 4">
            <a:extLst>
              <a:ext uri="{FF2B5EF4-FFF2-40B4-BE49-F238E27FC236}">
                <a16:creationId xmlns:a16="http://schemas.microsoft.com/office/drawing/2014/main" id="{4444D5DD-25B7-4CA7-B251-3494B38BE76E}"/>
              </a:ext>
            </a:extLst>
          </p:cNvPr>
          <p:cNvSpPr>
            <a:spLocks noGrp="1"/>
          </p:cNvSpPr>
          <p:nvPr>
            <p:ph type="ftr" sz="quarter" idx="11"/>
          </p:nvPr>
        </p:nvSpPr>
        <p:spPr>
          <a:xfrm>
            <a:off x="6311900" y="6426200"/>
            <a:ext cx="2616200" cy="365125"/>
          </a:xfrm>
        </p:spPr>
        <p:txBody>
          <a:bodyPr/>
          <a:lstStyle>
            <a:lvl1pPr algn="r">
              <a:defRPr/>
            </a:lvl1pPr>
          </a:lstStyle>
          <a:p>
            <a:pPr>
              <a:defRPr/>
            </a:pPr>
            <a:endParaRPr lang="en-US"/>
          </a:p>
        </p:txBody>
      </p:sp>
    </p:spTree>
    <p:extLst>
      <p:ext uri="{BB962C8B-B14F-4D97-AF65-F5344CB8AC3E}">
        <p14:creationId xmlns:p14="http://schemas.microsoft.com/office/powerpoint/2010/main" val="1538150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AA0687-35F7-461B-A1A1-FED46CBF4D8B}"/>
              </a:ext>
            </a:extLst>
          </p:cNvPr>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8" name="TextBox 7">
            <a:extLst>
              <a:ext uri="{FF2B5EF4-FFF2-40B4-BE49-F238E27FC236}">
                <a16:creationId xmlns:a16="http://schemas.microsoft.com/office/drawing/2014/main" id="{D47D4B70-86EA-4185-9C7F-35998C2654F5}"/>
              </a:ext>
            </a:extLst>
          </p:cNvPr>
          <p:cNvSpPr txBox="1">
            <a:spLocks noChangeArrowheads="1"/>
          </p:cNvSpPr>
          <p:nvPr/>
        </p:nvSpPr>
        <p:spPr bwMode="auto">
          <a:xfrm>
            <a:off x="223838" y="228600"/>
            <a:ext cx="2603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Rockwell" pitchFamily="18" charset="0"/>
                <a:ea typeface="MS PGothic" pitchFamily="34" charset="-128"/>
              </a:defRPr>
            </a:lvl1pPr>
            <a:lvl2pPr marL="742950" indent="-285750">
              <a:defRPr>
                <a:solidFill>
                  <a:schemeClr val="tx1"/>
                </a:solidFill>
                <a:latin typeface="Rockwell" pitchFamily="18" charset="0"/>
                <a:ea typeface="MS PGothic" pitchFamily="34" charset="-128"/>
              </a:defRPr>
            </a:lvl2pPr>
            <a:lvl3pPr marL="1143000" indent="-228600">
              <a:defRPr>
                <a:solidFill>
                  <a:schemeClr val="tx1"/>
                </a:solidFill>
                <a:latin typeface="Rockwell" pitchFamily="18" charset="0"/>
                <a:ea typeface="MS PGothic" pitchFamily="34" charset="-128"/>
              </a:defRPr>
            </a:lvl3pPr>
            <a:lvl4pPr marL="1600200" indent="-228600">
              <a:defRPr>
                <a:solidFill>
                  <a:schemeClr val="tx1"/>
                </a:solidFill>
                <a:latin typeface="Rockwell" pitchFamily="18" charset="0"/>
                <a:ea typeface="MS PGothic" pitchFamily="34" charset="-128"/>
              </a:defRPr>
            </a:lvl4pPr>
            <a:lvl5pPr marL="2057400" indent="-228600">
              <a:defRPr>
                <a:solidFill>
                  <a:schemeClr val="tx1"/>
                </a:solidFill>
                <a:latin typeface="Rockwell" pitchFamily="18" charset="0"/>
                <a:ea typeface="MS PGothic" pitchFamily="34" charset="-128"/>
              </a:defRPr>
            </a:lvl5pPr>
            <a:lvl6pPr marL="2514600" indent="-228600" defTabSz="457200" fontAlgn="base">
              <a:spcBef>
                <a:spcPct val="0"/>
              </a:spcBef>
              <a:spcAft>
                <a:spcPct val="0"/>
              </a:spcAft>
              <a:defRPr>
                <a:solidFill>
                  <a:schemeClr val="tx1"/>
                </a:solidFill>
                <a:latin typeface="Rockwell" pitchFamily="18" charset="0"/>
                <a:ea typeface="MS PGothic" pitchFamily="34" charset="-128"/>
              </a:defRPr>
            </a:lvl6pPr>
            <a:lvl7pPr marL="2971800" indent="-228600" defTabSz="457200" fontAlgn="base">
              <a:spcBef>
                <a:spcPct val="0"/>
              </a:spcBef>
              <a:spcAft>
                <a:spcPct val="0"/>
              </a:spcAft>
              <a:defRPr>
                <a:solidFill>
                  <a:schemeClr val="tx1"/>
                </a:solidFill>
                <a:latin typeface="Rockwell" pitchFamily="18" charset="0"/>
                <a:ea typeface="MS PGothic" pitchFamily="34" charset="-128"/>
              </a:defRPr>
            </a:lvl7pPr>
            <a:lvl8pPr marL="3429000" indent="-228600" defTabSz="457200" fontAlgn="base">
              <a:spcBef>
                <a:spcPct val="0"/>
              </a:spcBef>
              <a:spcAft>
                <a:spcPct val="0"/>
              </a:spcAft>
              <a:defRPr>
                <a:solidFill>
                  <a:schemeClr val="tx1"/>
                </a:solidFill>
                <a:latin typeface="Rockwell" pitchFamily="18" charset="0"/>
                <a:ea typeface="MS PGothic" pitchFamily="34" charset="-128"/>
              </a:defRPr>
            </a:lvl8pPr>
            <a:lvl9pPr marL="3886200" indent="-228600" defTabSz="457200" fontAlgn="base">
              <a:spcBef>
                <a:spcPct val="0"/>
              </a:spcBef>
              <a:spcAft>
                <a:spcPct val="0"/>
              </a:spcAft>
              <a:defRPr>
                <a:solidFill>
                  <a:schemeClr val="tx1"/>
                </a:solidFill>
                <a:latin typeface="Rockwell" pitchFamily="18" charset="0"/>
                <a:ea typeface="MS PGothic" pitchFamily="34" charset="-128"/>
              </a:defRPr>
            </a:lvl9pPr>
          </a:lstStyle>
          <a:p>
            <a:pPr eaLnBrk="1" hangingPunct="1">
              <a:defRPr/>
            </a:pPr>
            <a:r>
              <a:rPr lang="en-US" altLang="en-US" sz="3600" b="1">
                <a:solidFill>
                  <a:srgbClr val="B870B8"/>
                </a:solidFill>
              </a:rPr>
              <a:t>+</a:t>
            </a:r>
          </a:p>
        </p:txBody>
      </p:sp>
      <p:sp>
        <p:nvSpPr>
          <p:cNvPr id="2" name="Title 1"/>
          <p:cNvSpPr>
            <a:spLocks noGrp="1"/>
          </p:cNvSpPr>
          <p:nvPr>
            <p:ph type="title"/>
          </p:nvPr>
        </p:nvSpPr>
        <p:spPr/>
        <p:txBody>
          <a:bodyPr/>
          <a:lstStyle/>
          <a:p>
            <a:r>
              <a:rPr lang="en-CA"/>
              <a:t>Click to edit Master title style</a:t>
            </a:r>
            <a:endParaRPr/>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9" name="Date Placeholder 4">
            <a:extLst>
              <a:ext uri="{FF2B5EF4-FFF2-40B4-BE49-F238E27FC236}">
                <a16:creationId xmlns:a16="http://schemas.microsoft.com/office/drawing/2014/main" id="{96D12CC3-B318-4492-AD8C-757D2F39F448}"/>
              </a:ext>
            </a:extLst>
          </p:cNvPr>
          <p:cNvSpPr>
            <a:spLocks noGrp="1"/>
          </p:cNvSpPr>
          <p:nvPr>
            <p:ph type="dt" sz="half" idx="19"/>
          </p:nvPr>
        </p:nvSpPr>
        <p:spPr/>
        <p:txBody>
          <a:bodyPr/>
          <a:lstStyle>
            <a:lvl1pPr>
              <a:defRPr/>
            </a:lvl1pPr>
          </a:lstStyle>
          <a:p>
            <a:pPr>
              <a:defRPr/>
            </a:pPr>
            <a:fld id="{C229C8E1-7FC2-46C5-BF51-D356AA01718F}" type="datetimeFigureOut">
              <a:rPr lang="en-US" altLang="en-US"/>
              <a:pPr>
                <a:defRPr/>
              </a:pPr>
              <a:t>8/28/24</a:t>
            </a:fld>
            <a:endParaRPr lang="en-US" altLang="en-US"/>
          </a:p>
        </p:txBody>
      </p:sp>
      <p:sp>
        <p:nvSpPr>
          <p:cNvPr id="10" name="Footer Placeholder 5">
            <a:extLst>
              <a:ext uri="{FF2B5EF4-FFF2-40B4-BE49-F238E27FC236}">
                <a16:creationId xmlns:a16="http://schemas.microsoft.com/office/drawing/2014/main" id="{9AC51FE6-D397-45E4-891C-832AD4BF8D1B}"/>
              </a:ext>
            </a:extLst>
          </p:cNvPr>
          <p:cNvSpPr>
            <a:spLocks noGrp="1"/>
          </p:cNvSpPr>
          <p:nvPr>
            <p:ph type="ftr" sz="quarter" idx="20"/>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22395803-EE00-4150-995F-0D1C2A23C175}"/>
              </a:ext>
            </a:extLst>
          </p:cNvPr>
          <p:cNvSpPr>
            <a:spLocks noGrp="1"/>
          </p:cNvSpPr>
          <p:nvPr>
            <p:ph type="sldNum" sz="quarter" idx="21"/>
          </p:nvPr>
        </p:nvSpPr>
        <p:spPr/>
        <p:txBody>
          <a:bodyPr/>
          <a:lstStyle>
            <a:lvl1pPr>
              <a:defRPr/>
            </a:lvl1pPr>
          </a:lstStyle>
          <a:p>
            <a:fld id="{7D3958D3-442A-4579-ABA1-51D84572B5E2}" type="slidenum">
              <a:rPr lang="en-US" altLang="en-US"/>
              <a:pPr/>
              <a:t>‹#›</a:t>
            </a:fld>
            <a:endParaRPr lang="en-US" altLang="en-US"/>
          </a:p>
        </p:txBody>
      </p:sp>
    </p:spTree>
    <p:extLst>
      <p:ext uri="{BB962C8B-B14F-4D97-AF65-F5344CB8AC3E}">
        <p14:creationId xmlns:p14="http://schemas.microsoft.com/office/powerpoint/2010/main" val="1809387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155C47-DF1E-4B36-A49D-344BD77DDD5F}"/>
              </a:ext>
            </a:extLst>
          </p:cNvPr>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4" name="TextBox 3">
            <a:extLst>
              <a:ext uri="{FF2B5EF4-FFF2-40B4-BE49-F238E27FC236}">
                <a16:creationId xmlns:a16="http://schemas.microsoft.com/office/drawing/2014/main" id="{68474155-2721-48AE-BBEB-45B4BEA94B21}"/>
              </a:ext>
            </a:extLst>
          </p:cNvPr>
          <p:cNvSpPr txBox="1">
            <a:spLocks noChangeArrowheads="1"/>
          </p:cNvSpPr>
          <p:nvPr/>
        </p:nvSpPr>
        <p:spPr bwMode="auto">
          <a:xfrm>
            <a:off x="223838" y="228600"/>
            <a:ext cx="2603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Rockwell" pitchFamily="18" charset="0"/>
                <a:ea typeface="MS PGothic" pitchFamily="34" charset="-128"/>
              </a:defRPr>
            </a:lvl1pPr>
            <a:lvl2pPr marL="742950" indent="-285750">
              <a:defRPr>
                <a:solidFill>
                  <a:schemeClr val="tx1"/>
                </a:solidFill>
                <a:latin typeface="Rockwell" pitchFamily="18" charset="0"/>
                <a:ea typeface="MS PGothic" pitchFamily="34" charset="-128"/>
              </a:defRPr>
            </a:lvl2pPr>
            <a:lvl3pPr marL="1143000" indent="-228600">
              <a:defRPr>
                <a:solidFill>
                  <a:schemeClr val="tx1"/>
                </a:solidFill>
                <a:latin typeface="Rockwell" pitchFamily="18" charset="0"/>
                <a:ea typeface="MS PGothic" pitchFamily="34" charset="-128"/>
              </a:defRPr>
            </a:lvl3pPr>
            <a:lvl4pPr marL="1600200" indent="-228600">
              <a:defRPr>
                <a:solidFill>
                  <a:schemeClr val="tx1"/>
                </a:solidFill>
                <a:latin typeface="Rockwell" pitchFamily="18" charset="0"/>
                <a:ea typeface="MS PGothic" pitchFamily="34" charset="-128"/>
              </a:defRPr>
            </a:lvl4pPr>
            <a:lvl5pPr marL="2057400" indent="-228600">
              <a:defRPr>
                <a:solidFill>
                  <a:schemeClr val="tx1"/>
                </a:solidFill>
                <a:latin typeface="Rockwell" pitchFamily="18" charset="0"/>
                <a:ea typeface="MS PGothic" pitchFamily="34" charset="-128"/>
              </a:defRPr>
            </a:lvl5pPr>
            <a:lvl6pPr marL="2514600" indent="-228600" defTabSz="457200" fontAlgn="base">
              <a:spcBef>
                <a:spcPct val="0"/>
              </a:spcBef>
              <a:spcAft>
                <a:spcPct val="0"/>
              </a:spcAft>
              <a:defRPr>
                <a:solidFill>
                  <a:schemeClr val="tx1"/>
                </a:solidFill>
                <a:latin typeface="Rockwell" pitchFamily="18" charset="0"/>
                <a:ea typeface="MS PGothic" pitchFamily="34" charset="-128"/>
              </a:defRPr>
            </a:lvl6pPr>
            <a:lvl7pPr marL="2971800" indent="-228600" defTabSz="457200" fontAlgn="base">
              <a:spcBef>
                <a:spcPct val="0"/>
              </a:spcBef>
              <a:spcAft>
                <a:spcPct val="0"/>
              </a:spcAft>
              <a:defRPr>
                <a:solidFill>
                  <a:schemeClr val="tx1"/>
                </a:solidFill>
                <a:latin typeface="Rockwell" pitchFamily="18" charset="0"/>
                <a:ea typeface="MS PGothic" pitchFamily="34" charset="-128"/>
              </a:defRPr>
            </a:lvl7pPr>
            <a:lvl8pPr marL="3429000" indent="-228600" defTabSz="457200" fontAlgn="base">
              <a:spcBef>
                <a:spcPct val="0"/>
              </a:spcBef>
              <a:spcAft>
                <a:spcPct val="0"/>
              </a:spcAft>
              <a:defRPr>
                <a:solidFill>
                  <a:schemeClr val="tx1"/>
                </a:solidFill>
                <a:latin typeface="Rockwell" pitchFamily="18" charset="0"/>
                <a:ea typeface="MS PGothic" pitchFamily="34" charset="-128"/>
              </a:defRPr>
            </a:lvl8pPr>
            <a:lvl9pPr marL="3886200" indent="-228600" defTabSz="457200" fontAlgn="base">
              <a:spcBef>
                <a:spcPct val="0"/>
              </a:spcBef>
              <a:spcAft>
                <a:spcPct val="0"/>
              </a:spcAft>
              <a:defRPr>
                <a:solidFill>
                  <a:schemeClr val="tx1"/>
                </a:solidFill>
                <a:latin typeface="Rockwell" pitchFamily="18" charset="0"/>
                <a:ea typeface="MS PGothic" pitchFamily="34" charset="-128"/>
              </a:defRPr>
            </a:lvl9pPr>
          </a:lstStyle>
          <a:p>
            <a:pPr eaLnBrk="1" hangingPunct="1">
              <a:defRPr/>
            </a:pPr>
            <a:r>
              <a:rPr lang="en-US" altLang="en-US" sz="3600" b="1">
                <a:solidFill>
                  <a:srgbClr val="B870B8"/>
                </a:solidFill>
              </a:rPr>
              <a:t>+</a:t>
            </a:r>
          </a:p>
        </p:txBody>
      </p:sp>
      <p:sp>
        <p:nvSpPr>
          <p:cNvPr id="2" name="Title 1"/>
          <p:cNvSpPr>
            <a:spLocks noGrp="1"/>
          </p:cNvSpPr>
          <p:nvPr>
            <p:ph type="title"/>
          </p:nvPr>
        </p:nvSpPr>
        <p:spPr/>
        <p:txBody>
          <a:bodyPr/>
          <a:lstStyle/>
          <a:p>
            <a:r>
              <a:rPr lang="en-CA"/>
              <a:t>Click to edit Master title style</a:t>
            </a:r>
            <a:endParaRPr/>
          </a:p>
        </p:txBody>
      </p:sp>
      <p:sp>
        <p:nvSpPr>
          <p:cNvPr id="5" name="Date Placeholder 2">
            <a:extLst>
              <a:ext uri="{FF2B5EF4-FFF2-40B4-BE49-F238E27FC236}">
                <a16:creationId xmlns:a16="http://schemas.microsoft.com/office/drawing/2014/main" id="{5D37161F-85AC-4CE8-95A7-BBAFDBBEDD85}"/>
              </a:ext>
            </a:extLst>
          </p:cNvPr>
          <p:cNvSpPr>
            <a:spLocks noGrp="1"/>
          </p:cNvSpPr>
          <p:nvPr>
            <p:ph type="dt" sz="half" idx="10"/>
          </p:nvPr>
        </p:nvSpPr>
        <p:spPr/>
        <p:txBody>
          <a:bodyPr/>
          <a:lstStyle>
            <a:lvl1pPr>
              <a:defRPr/>
            </a:lvl1pPr>
          </a:lstStyle>
          <a:p>
            <a:pPr>
              <a:defRPr/>
            </a:pPr>
            <a:fld id="{B527673C-36D7-4EAB-8182-F4B442BB17C2}" type="datetimeFigureOut">
              <a:rPr lang="en-US" altLang="en-US"/>
              <a:pPr>
                <a:defRPr/>
              </a:pPr>
              <a:t>8/28/24</a:t>
            </a:fld>
            <a:endParaRPr lang="en-US" altLang="en-US"/>
          </a:p>
        </p:txBody>
      </p:sp>
      <p:sp>
        <p:nvSpPr>
          <p:cNvPr id="6" name="Footer Placeholder 3">
            <a:extLst>
              <a:ext uri="{FF2B5EF4-FFF2-40B4-BE49-F238E27FC236}">
                <a16:creationId xmlns:a16="http://schemas.microsoft.com/office/drawing/2014/main" id="{28BD8696-9B3E-4D6B-B23C-324190AEE19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4">
            <a:extLst>
              <a:ext uri="{FF2B5EF4-FFF2-40B4-BE49-F238E27FC236}">
                <a16:creationId xmlns:a16="http://schemas.microsoft.com/office/drawing/2014/main" id="{D16B66F8-2702-4942-8435-0BE3239A14B3}"/>
              </a:ext>
            </a:extLst>
          </p:cNvPr>
          <p:cNvSpPr>
            <a:spLocks noGrp="1"/>
          </p:cNvSpPr>
          <p:nvPr>
            <p:ph type="sldNum" sz="quarter" idx="12"/>
          </p:nvPr>
        </p:nvSpPr>
        <p:spPr/>
        <p:txBody>
          <a:bodyPr/>
          <a:lstStyle>
            <a:lvl1pPr>
              <a:defRPr/>
            </a:lvl1pPr>
          </a:lstStyle>
          <a:p>
            <a:fld id="{87657071-34D9-45E5-ADB3-C5F4F2F3A921}" type="slidenum">
              <a:rPr lang="en-US" altLang="en-US"/>
              <a:pPr/>
              <a:t>‹#›</a:t>
            </a:fld>
            <a:endParaRPr lang="en-US" altLang="en-US"/>
          </a:p>
        </p:txBody>
      </p:sp>
    </p:spTree>
    <p:extLst>
      <p:ext uri="{BB962C8B-B14F-4D97-AF65-F5344CB8AC3E}">
        <p14:creationId xmlns:p14="http://schemas.microsoft.com/office/powerpoint/2010/main" val="2290350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4F4540-8F18-4EB9-9DA1-F486230C3BFF}"/>
              </a:ext>
            </a:extLst>
          </p:cNvPr>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3" name="Date Placeholder 1">
            <a:extLst>
              <a:ext uri="{FF2B5EF4-FFF2-40B4-BE49-F238E27FC236}">
                <a16:creationId xmlns:a16="http://schemas.microsoft.com/office/drawing/2014/main" id="{14476AB2-74CB-4957-9843-9D70761E61E4}"/>
              </a:ext>
            </a:extLst>
          </p:cNvPr>
          <p:cNvSpPr>
            <a:spLocks noGrp="1"/>
          </p:cNvSpPr>
          <p:nvPr>
            <p:ph type="dt" sz="half" idx="10"/>
          </p:nvPr>
        </p:nvSpPr>
        <p:spPr/>
        <p:txBody>
          <a:bodyPr/>
          <a:lstStyle>
            <a:lvl1pPr>
              <a:defRPr/>
            </a:lvl1pPr>
          </a:lstStyle>
          <a:p>
            <a:pPr>
              <a:defRPr/>
            </a:pPr>
            <a:fld id="{E495359D-6EF1-4131-8B48-45886DCB1223}" type="datetimeFigureOut">
              <a:rPr lang="en-US" altLang="en-US"/>
              <a:pPr>
                <a:defRPr/>
              </a:pPr>
              <a:t>8/28/24</a:t>
            </a:fld>
            <a:endParaRPr lang="en-US" altLang="en-US"/>
          </a:p>
        </p:txBody>
      </p:sp>
      <p:sp>
        <p:nvSpPr>
          <p:cNvPr id="4" name="Footer Placeholder 2">
            <a:extLst>
              <a:ext uri="{FF2B5EF4-FFF2-40B4-BE49-F238E27FC236}">
                <a16:creationId xmlns:a16="http://schemas.microsoft.com/office/drawing/2014/main" id="{18326021-0FE5-412F-A1CE-4E8068C681E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CDA399AC-4FD7-4CA8-9829-FDCE0B067BB2}"/>
              </a:ext>
            </a:extLst>
          </p:cNvPr>
          <p:cNvSpPr>
            <a:spLocks noGrp="1"/>
          </p:cNvSpPr>
          <p:nvPr>
            <p:ph type="sldNum" sz="quarter" idx="12"/>
          </p:nvPr>
        </p:nvSpPr>
        <p:spPr/>
        <p:txBody>
          <a:bodyPr/>
          <a:lstStyle>
            <a:lvl1pPr>
              <a:defRPr/>
            </a:lvl1pPr>
          </a:lstStyle>
          <a:p>
            <a:fld id="{5BE54495-C3D0-48B9-A945-D57A030A71B7}" type="slidenum">
              <a:rPr lang="en-US" altLang="en-US"/>
              <a:pPr/>
              <a:t>‹#›</a:t>
            </a:fld>
            <a:endParaRPr lang="en-US" altLang="en-US"/>
          </a:p>
        </p:txBody>
      </p:sp>
    </p:spTree>
    <p:extLst>
      <p:ext uri="{BB962C8B-B14F-4D97-AF65-F5344CB8AC3E}">
        <p14:creationId xmlns:p14="http://schemas.microsoft.com/office/powerpoint/2010/main" val="4163089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897A0E-1A35-405B-AA8C-192EB9B4CCF8}"/>
              </a:ext>
            </a:extLst>
          </p:cNvPr>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6" name="TextBox 5">
            <a:extLst>
              <a:ext uri="{FF2B5EF4-FFF2-40B4-BE49-F238E27FC236}">
                <a16:creationId xmlns:a16="http://schemas.microsoft.com/office/drawing/2014/main" id="{42D98799-851C-4822-A5C5-0C2885D3DAF1}"/>
              </a:ext>
            </a:extLst>
          </p:cNvPr>
          <p:cNvSpPr txBox="1">
            <a:spLocks noChangeArrowheads="1"/>
          </p:cNvSpPr>
          <p:nvPr/>
        </p:nvSpPr>
        <p:spPr bwMode="auto">
          <a:xfrm>
            <a:off x="425450" y="174625"/>
            <a:ext cx="4127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Rockwell" pitchFamily="18" charset="0"/>
                <a:ea typeface="MS PGothic" pitchFamily="34" charset="-128"/>
              </a:defRPr>
            </a:lvl1pPr>
            <a:lvl2pPr marL="742950" indent="-285750">
              <a:defRPr>
                <a:solidFill>
                  <a:schemeClr val="tx1"/>
                </a:solidFill>
                <a:latin typeface="Rockwell" pitchFamily="18" charset="0"/>
                <a:ea typeface="MS PGothic" pitchFamily="34" charset="-128"/>
              </a:defRPr>
            </a:lvl2pPr>
            <a:lvl3pPr marL="1143000" indent="-228600">
              <a:defRPr>
                <a:solidFill>
                  <a:schemeClr val="tx1"/>
                </a:solidFill>
                <a:latin typeface="Rockwell" pitchFamily="18" charset="0"/>
                <a:ea typeface="MS PGothic" pitchFamily="34" charset="-128"/>
              </a:defRPr>
            </a:lvl3pPr>
            <a:lvl4pPr marL="1600200" indent="-228600">
              <a:defRPr>
                <a:solidFill>
                  <a:schemeClr val="tx1"/>
                </a:solidFill>
                <a:latin typeface="Rockwell" pitchFamily="18" charset="0"/>
                <a:ea typeface="MS PGothic" pitchFamily="34" charset="-128"/>
              </a:defRPr>
            </a:lvl4pPr>
            <a:lvl5pPr marL="2057400" indent="-228600">
              <a:defRPr>
                <a:solidFill>
                  <a:schemeClr val="tx1"/>
                </a:solidFill>
                <a:latin typeface="Rockwell" pitchFamily="18" charset="0"/>
                <a:ea typeface="MS PGothic" pitchFamily="34" charset="-128"/>
              </a:defRPr>
            </a:lvl5pPr>
            <a:lvl6pPr marL="2514600" indent="-228600" defTabSz="457200" fontAlgn="base">
              <a:spcBef>
                <a:spcPct val="0"/>
              </a:spcBef>
              <a:spcAft>
                <a:spcPct val="0"/>
              </a:spcAft>
              <a:defRPr>
                <a:solidFill>
                  <a:schemeClr val="tx1"/>
                </a:solidFill>
                <a:latin typeface="Rockwell" pitchFamily="18" charset="0"/>
                <a:ea typeface="MS PGothic" pitchFamily="34" charset="-128"/>
              </a:defRPr>
            </a:lvl6pPr>
            <a:lvl7pPr marL="2971800" indent="-228600" defTabSz="457200" fontAlgn="base">
              <a:spcBef>
                <a:spcPct val="0"/>
              </a:spcBef>
              <a:spcAft>
                <a:spcPct val="0"/>
              </a:spcAft>
              <a:defRPr>
                <a:solidFill>
                  <a:schemeClr val="tx1"/>
                </a:solidFill>
                <a:latin typeface="Rockwell" pitchFamily="18" charset="0"/>
                <a:ea typeface="MS PGothic" pitchFamily="34" charset="-128"/>
              </a:defRPr>
            </a:lvl7pPr>
            <a:lvl8pPr marL="3429000" indent="-228600" defTabSz="457200" fontAlgn="base">
              <a:spcBef>
                <a:spcPct val="0"/>
              </a:spcBef>
              <a:spcAft>
                <a:spcPct val="0"/>
              </a:spcAft>
              <a:defRPr>
                <a:solidFill>
                  <a:schemeClr val="tx1"/>
                </a:solidFill>
                <a:latin typeface="Rockwell" pitchFamily="18" charset="0"/>
                <a:ea typeface="MS PGothic" pitchFamily="34" charset="-128"/>
              </a:defRPr>
            </a:lvl8pPr>
            <a:lvl9pPr marL="3886200" indent="-228600" defTabSz="457200" fontAlgn="base">
              <a:spcBef>
                <a:spcPct val="0"/>
              </a:spcBef>
              <a:spcAft>
                <a:spcPct val="0"/>
              </a:spcAft>
              <a:defRPr>
                <a:solidFill>
                  <a:schemeClr val="tx1"/>
                </a:solidFill>
                <a:latin typeface="Rockwell" pitchFamily="18" charset="0"/>
                <a:ea typeface="MS PGothic" pitchFamily="34" charset="-128"/>
              </a:defRPr>
            </a:lvl9pPr>
          </a:lstStyle>
          <a:p>
            <a:pPr eaLnBrk="1" hangingPunct="1">
              <a:defRPr/>
            </a:pPr>
            <a:r>
              <a:rPr lang="en-US" altLang="en-US" sz="5400" b="1">
                <a:solidFill>
                  <a:srgbClr val="B870B8"/>
                </a:solidFill>
              </a:rPr>
              <a:t>+</a:t>
            </a: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CA"/>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7" name="Date Placeholder 4">
            <a:extLst>
              <a:ext uri="{FF2B5EF4-FFF2-40B4-BE49-F238E27FC236}">
                <a16:creationId xmlns:a16="http://schemas.microsoft.com/office/drawing/2014/main" id="{4E6B694B-F000-4E88-A337-DD635A0E17AB}"/>
              </a:ext>
            </a:extLst>
          </p:cNvPr>
          <p:cNvSpPr>
            <a:spLocks noGrp="1"/>
          </p:cNvSpPr>
          <p:nvPr>
            <p:ph type="dt" sz="half" idx="10"/>
          </p:nvPr>
        </p:nvSpPr>
        <p:spPr>
          <a:xfrm>
            <a:off x="7391400" y="6423025"/>
            <a:ext cx="1536700" cy="365125"/>
          </a:xfrm>
        </p:spPr>
        <p:txBody>
          <a:bodyPr/>
          <a:lstStyle>
            <a:lvl1pPr>
              <a:defRPr/>
            </a:lvl1pPr>
          </a:lstStyle>
          <a:p>
            <a:pPr>
              <a:defRPr/>
            </a:pPr>
            <a:fld id="{6E484575-1A8A-45DF-8011-203218D3A29F}" type="datetimeFigureOut">
              <a:rPr lang="en-US" altLang="en-US"/>
              <a:pPr>
                <a:defRPr/>
              </a:pPr>
              <a:t>8/28/24</a:t>
            </a:fld>
            <a:endParaRPr lang="en-US" altLang="en-US"/>
          </a:p>
        </p:txBody>
      </p:sp>
      <p:sp>
        <p:nvSpPr>
          <p:cNvPr id="8" name="Footer Placeholder 5">
            <a:extLst>
              <a:ext uri="{FF2B5EF4-FFF2-40B4-BE49-F238E27FC236}">
                <a16:creationId xmlns:a16="http://schemas.microsoft.com/office/drawing/2014/main" id="{4A372CE6-5981-41AB-B70F-9247E2EA432D}"/>
              </a:ext>
            </a:extLst>
          </p:cNvPr>
          <p:cNvSpPr>
            <a:spLocks noGrp="1"/>
          </p:cNvSpPr>
          <p:nvPr>
            <p:ph type="ftr" sz="quarter" idx="11"/>
          </p:nvPr>
        </p:nvSpPr>
        <p:spPr>
          <a:xfrm>
            <a:off x="3859213" y="6423025"/>
            <a:ext cx="3316287" cy="365125"/>
          </a:xfrm>
        </p:spPr>
        <p:txBody>
          <a:bodyPr/>
          <a:lstStyle>
            <a:lvl1pPr>
              <a:defRPr/>
            </a:lvl1pPr>
          </a:lstStyle>
          <a:p>
            <a:pPr>
              <a:defRPr/>
            </a:pPr>
            <a:endParaRPr lang="en-US"/>
          </a:p>
        </p:txBody>
      </p:sp>
    </p:spTree>
    <p:extLst>
      <p:ext uri="{BB962C8B-B14F-4D97-AF65-F5344CB8AC3E}">
        <p14:creationId xmlns:p14="http://schemas.microsoft.com/office/powerpoint/2010/main" val="2872222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70CE44-C3FB-4ECC-BDCA-BBE1DAE59FE8}"/>
              </a:ext>
            </a:extLst>
          </p:cNvPr>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6" name="TextBox 5">
            <a:extLst>
              <a:ext uri="{FF2B5EF4-FFF2-40B4-BE49-F238E27FC236}">
                <a16:creationId xmlns:a16="http://schemas.microsoft.com/office/drawing/2014/main" id="{4E76CDAA-0B7A-4245-88BF-C92D0D0C9574}"/>
              </a:ext>
            </a:extLst>
          </p:cNvPr>
          <p:cNvSpPr txBox="1">
            <a:spLocks noChangeArrowheads="1"/>
          </p:cNvSpPr>
          <p:nvPr/>
        </p:nvSpPr>
        <p:spPr bwMode="auto">
          <a:xfrm>
            <a:off x="3989388" y="3370263"/>
            <a:ext cx="220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Rockwell" pitchFamily="18" charset="0"/>
                <a:ea typeface="MS PGothic" pitchFamily="34" charset="-128"/>
              </a:defRPr>
            </a:lvl1pPr>
            <a:lvl2pPr marL="742950" indent="-285750">
              <a:defRPr>
                <a:solidFill>
                  <a:schemeClr val="tx1"/>
                </a:solidFill>
                <a:latin typeface="Rockwell" pitchFamily="18" charset="0"/>
                <a:ea typeface="MS PGothic" pitchFamily="34" charset="-128"/>
              </a:defRPr>
            </a:lvl2pPr>
            <a:lvl3pPr marL="1143000" indent="-228600">
              <a:defRPr>
                <a:solidFill>
                  <a:schemeClr val="tx1"/>
                </a:solidFill>
                <a:latin typeface="Rockwell" pitchFamily="18" charset="0"/>
                <a:ea typeface="MS PGothic" pitchFamily="34" charset="-128"/>
              </a:defRPr>
            </a:lvl3pPr>
            <a:lvl4pPr marL="1600200" indent="-228600">
              <a:defRPr>
                <a:solidFill>
                  <a:schemeClr val="tx1"/>
                </a:solidFill>
                <a:latin typeface="Rockwell" pitchFamily="18" charset="0"/>
                <a:ea typeface="MS PGothic" pitchFamily="34" charset="-128"/>
              </a:defRPr>
            </a:lvl4pPr>
            <a:lvl5pPr marL="2057400" indent="-228600">
              <a:defRPr>
                <a:solidFill>
                  <a:schemeClr val="tx1"/>
                </a:solidFill>
                <a:latin typeface="Rockwell" pitchFamily="18" charset="0"/>
                <a:ea typeface="MS PGothic" pitchFamily="34" charset="-128"/>
              </a:defRPr>
            </a:lvl5pPr>
            <a:lvl6pPr marL="2514600" indent="-228600" defTabSz="457200" fontAlgn="base">
              <a:spcBef>
                <a:spcPct val="0"/>
              </a:spcBef>
              <a:spcAft>
                <a:spcPct val="0"/>
              </a:spcAft>
              <a:defRPr>
                <a:solidFill>
                  <a:schemeClr val="tx1"/>
                </a:solidFill>
                <a:latin typeface="Rockwell" pitchFamily="18" charset="0"/>
                <a:ea typeface="MS PGothic" pitchFamily="34" charset="-128"/>
              </a:defRPr>
            </a:lvl6pPr>
            <a:lvl7pPr marL="2971800" indent="-228600" defTabSz="457200" fontAlgn="base">
              <a:spcBef>
                <a:spcPct val="0"/>
              </a:spcBef>
              <a:spcAft>
                <a:spcPct val="0"/>
              </a:spcAft>
              <a:defRPr>
                <a:solidFill>
                  <a:schemeClr val="tx1"/>
                </a:solidFill>
                <a:latin typeface="Rockwell" pitchFamily="18" charset="0"/>
                <a:ea typeface="MS PGothic" pitchFamily="34" charset="-128"/>
              </a:defRPr>
            </a:lvl7pPr>
            <a:lvl8pPr marL="3429000" indent="-228600" defTabSz="457200" fontAlgn="base">
              <a:spcBef>
                <a:spcPct val="0"/>
              </a:spcBef>
              <a:spcAft>
                <a:spcPct val="0"/>
              </a:spcAft>
              <a:defRPr>
                <a:solidFill>
                  <a:schemeClr val="tx1"/>
                </a:solidFill>
                <a:latin typeface="Rockwell" pitchFamily="18" charset="0"/>
                <a:ea typeface="MS PGothic" pitchFamily="34" charset="-128"/>
              </a:defRPr>
            </a:lvl8pPr>
            <a:lvl9pPr marL="3886200" indent="-228600" defTabSz="457200" fontAlgn="base">
              <a:spcBef>
                <a:spcPct val="0"/>
              </a:spcBef>
              <a:spcAft>
                <a:spcPct val="0"/>
              </a:spcAft>
              <a:defRPr>
                <a:solidFill>
                  <a:schemeClr val="tx1"/>
                </a:solidFill>
                <a:latin typeface="Rockwell" pitchFamily="18" charset="0"/>
                <a:ea typeface="MS PGothic" pitchFamily="34" charset="-128"/>
              </a:defRPr>
            </a:lvl9pPr>
          </a:lstStyle>
          <a:p>
            <a:pPr eaLnBrk="1" hangingPunct="1">
              <a:defRPr/>
            </a:pPr>
            <a:r>
              <a:rPr lang="en-US" altLang="en-US" sz="2400" b="1">
                <a:solidFill>
                  <a:srgbClr val="B870B8"/>
                </a:solidFill>
              </a:rPr>
              <a:t>+ </a:t>
            </a: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CA"/>
              <a:t>Click to edit Master title style</a:t>
            </a:r>
            <a:endParaRPr/>
          </a:p>
        </p:txBody>
      </p:sp>
      <p:sp>
        <p:nvSpPr>
          <p:cNvPr id="3" name="Picture Placeholder 2"/>
          <p:cNvSpPr>
            <a:spLocks noGrp="1"/>
          </p:cNvSpPr>
          <p:nvPr>
            <p:ph type="pic" idx="1"/>
          </p:nvPr>
        </p:nvSpPr>
        <p:spPr>
          <a:xfrm>
            <a:off x="277906" y="228600"/>
            <a:ext cx="3460658" cy="634523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CA" noProof="0"/>
              <a:t>Drag picture to placeholder or click icon to add</a:t>
            </a:r>
            <a:endParaRPr noProof="0"/>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7" name="Date Placeholder 4">
            <a:extLst>
              <a:ext uri="{FF2B5EF4-FFF2-40B4-BE49-F238E27FC236}">
                <a16:creationId xmlns:a16="http://schemas.microsoft.com/office/drawing/2014/main" id="{C13D74C8-11F4-4601-9D07-93B25F398444}"/>
              </a:ext>
            </a:extLst>
          </p:cNvPr>
          <p:cNvSpPr>
            <a:spLocks noGrp="1"/>
          </p:cNvSpPr>
          <p:nvPr>
            <p:ph type="dt" sz="half" idx="10"/>
          </p:nvPr>
        </p:nvSpPr>
        <p:spPr>
          <a:xfrm>
            <a:off x="7391400" y="6423025"/>
            <a:ext cx="1536700" cy="365125"/>
          </a:xfrm>
        </p:spPr>
        <p:txBody>
          <a:bodyPr/>
          <a:lstStyle>
            <a:lvl1pPr>
              <a:defRPr/>
            </a:lvl1pPr>
          </a:lstStyle>
          <a:p>
            <a:pPr>
              <a:defRPr/>
            </a:pPr>
            <a:fld id="{170D3EB3-83A7-4CD5-8D8F-8813BD38E105}" type="datetimeFigureOut">
              <a:rPr lang="en-US" altLang="en-US"/>
              <a:pPr>
                <a:defRPr/>
              </a:pPr>
              <a:t>8/28/24</a:t>
            </a:fld>
            <a:endParaRPr lang="en-US" altLang="en-US"/>
          </a:p>
        </p:txBody>
      </p:sp>
      <p:sp>
        <p:nvSpPr>
          <p:cNvPr id="8" name="Footer Placeholder 5">
            <a:extLst>
              <a:ext uri="{FF2B5EF4-FFF2-40B4-BE49-F238E27FC236}">
                <a16:creationId xmlns:a16="http://schemas.microsoft.com/office/drawing/2014/main" id="{31C5BD91-6F05-489C-BB7C-C266088AF2EF}"/>
              </a:ext>
            </a:extLst>
          </p:cNvPr>
          <p:cNvSpPr>
            <a:spLocks noGrp="1"/>
          </p:cNvSpPr>
          <p:nvPr>
            <p:ph type="ftr" sz="quarter" idx="11"/>
          </p:nvPr>
        </p:nvSpPr>
        <p:spPr>
          <a:xfrm>
            <a:off x="4191000" y="6423025"/>
            <a:ext cx="3005138" cy="365125"/>
          </a:xfrm>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4ADE1219-365F-4AF2-A1A4-322EA356B29E}"/>
              </a:ext>
            </a:extLst>
          </p:cNvPr>
          <p:cNvSpPr>
            <a:spLocks noGrp="1"/>
          </p:cNvSpPr>
          <p:nvPr>
            <p:ph type="sldNum" sz="quarter" idx="12"/>
          </p:nvPr>
        </p:nvSpPr>
        <p:spPr/>
        <p:txBody>
          <a:bodyPr/>
          <a:lstStyle>
            <a:lvl1pPr>
              <a:defRPr/>
            </a:lvl1pPr>
          </a:lstStyle>
          <a:p>
            <a:fld id="{99484435-D7BA-421A-8044-BF77AA17DA22}" type="slidenum">
              <a:rPr lang="en-US" altLang="en-US"/>
              <a:pPr/>
              <a:t>‹#›</a:t>
            </a:fld>
            <a:endParaRPr lang="en-US" altLang="en-US"/>
          </a:p>
        </p:txBody>
      </p:sp>
    </p:spTree>
    <p:extLst>
      <p:ext uri="{BB962C8B-B14F-4D97-AF65-F5344CB8AC3E}">
        <p14:creationId xmlns:p14="http://schemas.microsoft.com/office/powerpoint/2010/main" val="1394918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DC0905-6F7C-435F-99AA-F4E7A3779F53}"/>
              </a:ext>
            </a:extLst>
          </p:cNvPr>
          <p:cNvSpPr/>
          <p:nvPr/>
        </p:nvSpPr>
        <p:spPr>
          <a:xfrm>
            <a:off x="6802438" y="228600"/>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6" name="Rectangle 5">
            <a:extLst>
              <a:ext uri="{FF2B5EF4-FFF2-40B4-BE49-F238E27FC236}">
                <a16:creationId xmlns:a16="http://schemas.microsoft.com/office/drawing/2014/main" id="{37C96313-6944-434D-8143-9D4554175F21}"/>
              </a:ext>
            </a:extLst>
          </p:cNvPr>
          <p:cNvSpPr/>
          <p:nvPr/>
        </p:nvSpPr>
        <p:spPr>
          <a:xfrm>
            <a:off x="6802438" y="2378075"/>
            <a:ext cx="2057400" cy="2038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7" name="TextBox 6">
            <a:extLst>
              <a:ext uri="{FF2B5EF4-FFF2-40B4-BE49-F238E27FC236}">
                <a16:creationId xmlns:a16="http://schemas.microsoft.com/office/drawing/2014/main" id="{E75E5B1C-7DD8-4D94-9A6A-1ABAA0D24844}"/>
              </a:ext>
            </a:extLst>
          </p:cNvPr>
          <p:cNvSpPr txBox="1">
            <a:spLocks noChangeArrowheads="1"/>
          </p:cNvSpPr>
          <p:nvPr/>
        </p:nvSpPr>
        <p:spPr bwMode="auto">
          <a:xfrm>
            <a:off x="327025" y="4632325"/>
            <a:ext cx="220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Rockwell" pitchFamily="18" charset="0"/>
                <a:ea typeface="MS PGothic" pitchFamily="34" charset="-128"/>
              </a:defRPr>
            </a:lvl1pPr>
            <a:lvl2pPr marL="742950" indent="-285750">
              <a:defRPr>
                <a:solidFill>
                  <a:schemeClr val="tx1"/>
                </a:solidFill>
                <a:latin typeface="Rockwell" pitchFamily="18" charset="0"/>
                <a:ea typeface="MS PGothic" pitchFamily="34" charset="-128"/>
              </a:defRPr>
            </a:lvl2pPr>
            <a:lvl3pPr marL="1143000" indent="-228600">
              <a:defRPr>
                <a:solidFill>
                  <a:schemeClr val="tx1"/>
                </a:solidFill>
                <a:latin typeface="Rockwell" pitchFamily="18" charset="0"/>
                <a:ea typeface="MS PGothic" pitchFamily="34" charset="-128"/>
              </a:defRPr>
            </a:lvl3pPr>
            <a:lvl4pPr marL="1600200" indent="-228600">
              <a:defRPr>
                <a:solidFill>
                  <a:schemeClr val="tx1"/>
                </a:solidFill>
                <a:latin typeface="Rockwell" pitchFamily="18" charset="0"/>
                <a:ea typeface="MS PGothic" pitchFamily="34" charset="-128"/>
              </a:defRPr>
            </a:lvl4pPr>
            <a:lvl5pPr marL="2057400" indent="-228600">
              <a:defRPr>
                <a:solidFill>
                  <a:schemeClr val="tx1"/>
                </a:solidFill>
                <a:latin typeface="Rockwell" pitchFamily="18" charset="0"/>
                <a:ea typeface="MS PGothic" pitchFamily="34" charset="-128"/>
              </a:defRPr>
            </a:lvl5pPr>
            <a:lvl6pPr marL="2514600" indent="-228600" defTabSz="457200" fontAlgn="base">
              <a:spcBef>
                <a:spcPct val="0"/>
              </a:spcBef>
              <a:spcAft>
                <a:spcPct val="0"/>
              </a:spcAft>
              <a:defRPr>
                <a:solidFill>
                  <a:schemeClr val="tx1"/>
                </a:solidFill>
                <a:latin typeface="Rockwell" pitchFamily="18" charset="0"/>
                <a:ea typeface="MS PGothic" pitchFamily="34" charset="-128"/>
              </a:defRPr>
            </a:lvl6pPr>
            <a:lvl7pPr marL="2971800" indent="-228600" defTabSz="457200" fontAlgn="base">
              <a:spcBef>
                <a:spcPct val="0"/>
              </a:spcBef>
              <a:spcAft>
                <a:spcPct val="0"/>
              </a:spcAft>
              <a:defRPr>
                <a:solidFill>
                  <a:schemeClr val="tx1"/>
                </a:solidFill>
                <a:latin typeface="Rockwell" pitchFamily="18" charset="0"/>
                <a:ea typeface="MS PGothic" pitchFamily="34" charset="-128"/>
              </a:defRPr>
            </a:lvl7pPr>
            <a:lvl8pPr marL="3429000" indent="-228600" defTabSz="457200" fontAlgn="base">
              <a:spcBef>
                <a:spcPct val="0"/>
              </a:spcBef>
              <a:spcAft>
                <a:spcPct val="0"/>
              </a:spcAft>
              <a:defRPr>
                <a:solidFill>
                  <a:schemeClr val="tx1"/>
                </a:solidFill>
                <a:latin typeface="Rockwell" pitchFamily="18" charset="0"/>
                <a:ea typeface="MS PGothic" pitchFamily="34" charset="-128"/>
              </a:defRPr>
            </a:lvl8pPr>
            <a:lvl9pPr marL="3886200" indent="-228600" defTabSz="457200" fontAlgn="base">
              <a:spcBef>
                <a:spcPct val="0"/>
              </a:spcBef>
              <a:spcAft>
                <a:spcPct val="0"/>
              </a:spcAft>
              <a:defRPr>
                <a:solidFill>
                  <a:schemeClr val="tx1"/>
                </a:solidFill>
                <a:latin typeface="Rockwell" pitchFamily="18" charset="0"/>
                <a:ea typeface="MS PGothic" pitchFamily="34" charset="-128"/>
              </a:defRPr>
            </a:lvl9pPr>
          </a:lstStyle>
          <a:p>
            <a:pPr eaLnBrk="1" hangingPunct="1">
              <a:defRPr/>
            </a:pPr>
            <a:r>
              <a:rPr lang="en-US" altLang="en-US" sz="2400" b="1">
                <a:solidFill>
                  <a:srgbClr val="B870B8"/>
                </a:solidFill>
              </a:rPr>
              <a:t>+ </a:t>
            </a:r>
          </a:p>
        </p:txBody>
      </p:sp>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CA"/>
              <a:t>Click to edit Master title style</a:t>
            </a:r>
            <a:endParaRPr/>
          </a:p>
        </p:txBody>
      </p:sp>
      <p:sp>
        <p:nvSpPr>
          <p:cNvPr id="3" name="Picture Placeholder 2"/>
          <p:cNvSpPr>
            <a:spLocks noGrp="1"/>
          </p:cNvSpPr>
          <p:nvPr>
            <p:ph type="pic" idx="1"/>
          </p:nvPr>
        </p:nvSpPr>
        <p:spPr>
          <a:xfrm>
            <a:off x="277905" y="228600"/>
            <a:ext cx="6378389" cy="418795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CA" noProof="0"/>
              <a:t>Drag picture to placeholder or click icon to add</a:t>
            </a:r>
            <a:endParaRPr noProof="0"/>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8" name="Date Placeholder 4">
            <a:extLst>
              <a:ext uri="{FF2B5EF4-FFF2-40B4-BE49-F238E27FC236}">
                <a16:creationId xmlns:a16="http://schemas.microsoft.com/office/drawing/2014/main" id="{3D3DD70E-315E-4923-AFF1-0EEA692DF564}"/>
              </a:ext>
            </a:extLst>
          </p:cNvPr>
          <p:cNvSpPr>
            <a:spLocks noGrp="1"/>
          </p:cNvSpPr>
          <p:nvPr>
            <p:ph type="dt" sz="half" idx="10"/>
          </p:nvPr>
        </p:nvSpPr>
        <p:spPr/>
        <p:txBody>
          <a:bodyPr/>
          <a:lstStyle>
            <a:lvl1pPr>
              <a:defRPr/>
            </a:lvl1pPr>
          </a:lstStyle>
          <a:p>
            <a:pPr>
              <a:defRPr/>
            </a:pPr>
            <a:fld id="{A622F6A8-9A9C-4CCB-BDED-1ADDADBB79D4}" type="datetimeFigureOut">
              <a:rPr lang="en-US" altLang="en-US"/>
              <a:pPr>
                <a:defRPr/>
              </a:pPr>
              <a:t>8/28/24</a:t>
            </a:fld>
            <a:endParaRPr lang="en-US" altLang="en-US"/>
          </a:p>
        </p:txBody>
      </p:sp>
      <p:sp>
        <p:nvSpPr>
          <p:cNvPr id="9" name="Footer Placeholder 5">
            <a:extLst>
              <a:ext uri="{FF2B5EF4-FFF2-40B4-BE49-F238E27FC236}">
                <a16:creationId xmlns:a16="http://schemas.microsoft.com/office/drawing/2014/main" id="{131B4991-0590-4CE8-933A-03D9899C2556}"/>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D30D8ACE-1D68-4B2F-8582-4A843EB9C9E1}"/>
              </a:ext>
            </a:extLst>
          </p:cNvPr>
          <p:cNvSpPr>
            <a:spLocks noGrp="1"/>
          </p:cNvSpPr>
          <p:nvPr>
            <p:ph type="sldNum" sz="quarter" idx="12"/>
          </p:nvPr>
        </p:nvSpPr>
        <p:spPr/>
        <p:txBody>
          <a:bodyPr/>
          <a:lstStyle>
            <a:lvl1pPr>
              <a:defRPr/>
            </a:lvl1pPr>
          </a:lstStyle>
          <a:p>
            <a:fld id="{341A69EE-9B05-43C7-880C-565C96222BBB}" type="slidenum">
              <a:rPr lang="en-US" altLang="en-US"/>
              <a:pPr/>
              <a:t>‹#›</a:t>
            </a:fld>
            <a:endParaRPr lang="en-US" altLang="en-US"/>
          </a:p>
        </p:txBody>
      </p:sp>
    </p:spTree>
    <p:extLst>
      <p:ext uri="{BB962C8B-B14F-4D97-AF65-F5344CB8AC3E}">
        <p14:creationId xmlns:p14="http://schemas.microsoft.com/office/powerpoint/2010/main" val="2395965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F7460D-D55A-4881-86D3-67AE026F62E1}"/>
              </a:ext>
            </a:extLst>
          </p:cNvPr>
          <p:cNvSpPr/>
          <p:nvPr/>
        </p:nvSpPr>
        <p:spPr>
          <a:xfrm>
            <a:off x="282575" y="228600"/>
            <a:ext cx="6386513"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7" name="TextBox 6">
            <a:extLst>
              <a:ext uri="{FF2B5EF4-FFF2-40B4-BE49-F238E27FC236}">
                <a16:creationId xmlns:a16="http://schemas.microsoft.com/office/drawing/2014/main" id="{52D83929-20BA-49E0-8F23-B2A47804AEE2}"/>
              </a:ext>
            </a:extLst>
          </p:cNvPr>
          <p:cNvSpPr txBox="1">
            <a:spLocks noChangeArrowheads="1"/>
          </p:cNvSpPr>
          <p:nvPr/>
        </p:nvSpPr>
        <p:spPr bwMode="auto">
          <a:xfrm>
            <a:off x="425450" y="174625"/>
            <a:ext cx="4127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Rockwell" pitchFamily="18" charset="0"/>
                <a:ea typeface="MS PGothic" pitchFamily="34" charset="-128"/>
              </a:defRPr>
            </a:lvl1pPr>
            <a:lvl2pPr marL="742950" indent="-285750">
              <a:defRPr>
                <a:solidFill>
                  <a:schemeClr val="tx1"/>
                </a:solidFill>
                <a:latin typeface="Rockwell" pitchFamily="18" charset="0"/>
                <a:ea typeface="MS PGothic" pitchFamily="34" charset="-128"/>
              </a:defRPr>
            </a:lvl2pPr>
            <a:lvl3pPr marL="1143000" indent="-228600">
              <a:defRPr>
                <a:solidFill>
                  <a:schemeClr val="tx1"/>
                </a:solidFill>
                <a:latin typeface="Rockwell" pitchFamily="18" charset="0"/>
                <a:ea typeface="MS PGothic" pitchFamily="34" charset="-128"/>
              </a:defRPr>
            </a:lvl3pPr>
            <a:lvl4pPr marL="1600200" indent="-228600">
              <a:defRPr>
                <a:solidFill>
                  <a:schemeClr val="tx1"/>
                </a:solidFill>
                <a:latin typeface="Rockwell" pitchFamily="18" charset="0"/>
                <a:ea typeface="MS PGothic" pitchFamily="34" charset="-128"/>
              </a:defRPr>
            </a:lvl4pPr>
            <a:lvl5pPr marL="2057400" indent="-228600">
              <a:defRPr>
                <a:solidFill>
                  <a:schemeClr val="tx1"/>
                </a:solidFill>
                <a:latin typeface="Rockwell" pitchFamily="18" charset="0"/>
                <a:ea typeface="MS PGothic" pitchFamily="34" charset="-128"/>
              </a:defRPr>
            </a:lvl5pPr>
            <a:lvl6pPr marL="2514600" indent="-228600" defTabSz="457200" fontAlgn="base">
              <a:spcBef>
                <a:spcPct val="0"/>
              </a:spcBef>
              <a:spcAft>
                <a:spcPct val="0"/>
              </a:spcAft>
              <a:defRPr>
                <a:solidFill>
                  <a:schemeClr val="tx1"/>
                </a:solidFill>
                <a:latin typeface="Rockwell" pitchFamily="18" charset="0"/>
                <a:ea typeface="MS PGothic" pitchFamily="34" charset="-128"/>
              </a:defRPr>
            </a:lvl6pPr>
            <a:lvl7pPr marL="2971800" indent="-228600" defTabSz="457200" fontAlgn="base">
              <a:spcBef>
                <a:spcPct val="0"/>
              </a:spcBef>
              <a:spcAft>
                <a:spcPct val="0"/>
              </a:spcAft>
              <a:defRPr>
                <a:solidFill>
                  <a:schemeClr val="tx1"/>
                </a:solidFill>
                <a:latin typeface="Rockwell" pitchFamily="18" charset="0"/>
                <a:ea typeface="MS PGothic" pitchFamily="34" charset="-128"/>
              </a:defRPr>
            </a:lvl7pPr>
            <a:lvl8pPr marL="3429000" indent="-228600" defTabSz="457200" fontAlgn="base">
              <a:spcBef>
                <a:spcPct val="0"/>
              </a:spcBef>
              <a:spcAft>
                <a:spcPct val="0"/>
              </a:spcAft>
              <a:defRPr>
                <a:solidFill>
                  <a:schemeClr val="tx1"/>
                </a:solidFill>
                <a:latin typeface="Rockwell" pitchFamily="18" charset="0"/>
                <a:ea typeface="MS PGothic" pitchFamily="34" charset="-128"/>
              </a:defRPr>
            </a:lvl8pPr>
            <a:lvl9pPr marL="3886200" indent="-228600" defTabSz="457200" fontAlgn="base">
              <a:spcBef>
                <a:spcPct val="0"/>
              </a:spcBef>
              <a:spcAft>
                <a:spcPct val="0"/>
              </a:spcAft>
              <a:defRPr>
                <a:solidFill>
                  <a:schemeClr val="tx1"/>
                </a:solidFill>
                <a:latin typeface="Rockwell" pitchFamily="18" charset="0"/>
                <a:ea typeface="MS PGothic" pitchFamily="34" charset="-128"/>
              </a:defRPr>
            </a:lvl9pPr>
          </a:lstStyle>
          <a:p>
            <a:pPr eaLnBrk="1" hangingPunct="1">
              <a:defRPr/>
            </a:pPr>
            <a:r>
              <a:rPr lang="en-US" altLang="en-US" sz="5400" b="1">
                <a:solidFill>
                  <a:srgbClr val="B870B8"/>
                </a:solidFill>
              </a:rPr>
              <a:t>+</a:t>
            </a:r>
          </a:p>
        </p:txBody>
      </p:sp>
      <p:sp>
        <p:nvSpPr>
          <p:cNvPr id="8" name="Rectangle 7">
            <a:extLst>
              <a:ext uri="{FF2B5EF4-FFF2-40B4-BE49-F238E27FC236}">
                <a16:creationId xmlns:a16="http://schemas.microsoft.com/office/drawing/2014/main" id="{30E57F61-2FA2-43C6-BCE5-EA72BD80926D}"/>
              </a:ext>
            </a:extLst>
          </p:cNvPr>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CA"/>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12" name="Picture Placeholder 12"/>
          <p:cNvSpPr>
            <a:spLocks noGrp="1"/>
          </p:cNvSpPr>
          <p:nvPr>
            <p:ph type="pic" sz="quarter" idx="13"/>
          </p:nvPr>
        </p:nvSpPr>
        <p:spPr>
          <a:xfrm>
            <a:off x="6802438" y="2374940"/>
            <a:ext cx="2057400" cy="2039112"/>
          </a:xfrm>
        </p:spPr>
        <p:txBody>
          <a:bodyPr rtlCol="0">
            <a:normAutofit/>
          </a:bodyPr>
          <a:lstStyle>
            <a:lvl1pPr>
              <a:buNone/>
              <a:defRPr/>
            </a:lvl1pPr>
          </a:lstStyle>
          <a:p>
            <a:pPr lvl="0"/>
            <a:r>
              <a:rPr lang="en-CA" noProof="0"/>
              <a:t>Drag picture to placeholder or click icon to add</a:t>
            </a:r>
            <a:endParaRPr noProof="0"/>
          </a:p>
        </p:txBody>
      </p:sp>
      <p:sp>
        <p:nvSpPr>
          <p:cNvPr id="13" name="Picture Placeholder 12"/>
          <p:cNvSpPr>
            <a:spLocks noGrp="1"/>
          </p:cNvSpPr>
          <p:nvPr>
            <p:ph type="pic" sz="quarter" idx="14"/>
          </p:nvPr>
        </p:nvSpPr>
        <p:spPr>
          <a:xfrm>
            <a:off x="6802438" y="4535424"/>
            <a:ext cx="2057400" cy="2039112"/>
          </a:xfrm>
        </p:spPr>
        <p:txBody>
          <a:bodyPr rtlCol="0">
            <a:normAutofit/>
          </a:bodyPr>
          <a:lstStyle>
            <a:lvl1pPr>
              <a:buNone/>
              <a:defRPr/>
            </a:lvl1pPr>
          </a:lstStyle>
          <a:p>
            <a:pPr lvl="0"/>
            <a:r>
              <a:rPr lang="en-CA" noProof="0"/>
              <a:t>Drag picture to placeholder or click icon to add</a:t>
            </a:r>
            <a:endParaRPr noProof="0"/>
          </a:p>
        </p:txBody>
      </p:sp>
      <p:sp>
        <p:nvSpPr>
          <p:cNvPr id="9" name="Date Placeholder 4">
            <a:extLst>
              <a:ext uri="{FF2B5EF4-FFF2-40B4-BE49-F238E27FC236}">
                <a16:creationId xmlns:a16="http://schemas.microsoft.com/office/drawing/2014/main" id="{A9419C0E-5A09-4822-A7ED-8B5CCCB82C19}"/>
              </a:ext>
            </a:extLst>
          </p:cNvPr>
          <p:cNvSpPr>
            <a:spLocks noGrp="1"/>
          </p:cNvSpPr>
          <p:nvPr>
            <p:ph type="dt" sz="half" idx="15"/>
          </p:nvPr>
        </p:nvSpPr>
        <p:spPr>
          <a:xfrm>
            <a:off x="5211763" y="6235700"/>
            <a:ext cx="1349375" cy="365125"/>
          </a:xfrm>
        </p:spPr>
        <p:txBody>
          <a:bodyPr/>
          <a:lstStyle>
            <a:lvl1pPr>
              <a:defRPr>
                <a:solidFill>
                  <a:schemeClr val="bg1"/>
                </a:solidFill>
              </a:defRPr>
            </a:lvl1pPr>
          </a:lstStyle>
          <a:p>
            <a:pPr>
              <a:defRPr/>
            </a:pPr>
            <a:fld id="{A5D6B937-1225-479E-88AA-B4DCCC9CF586}" type="datetimeFigureOut">
              <a:rPr lang="en-US" altLang="en-US"/>
              <a:pPr>
                <a:defRPr/>
              </a:pPr>
              <a:t>8/28/24</a:t>
            </a:fld>
            <a:endParaRPr lang="en-US" altLang="en-US"/>
          </a:p>
        </p:txBody>
      </p:sp>
      <p:sp>
        <p:nvSpPr>
          <p:cNvPr id="10" name="Footer Placeholder 5">
            <a:extLst>
              <a:ext uri="{FF2B5EF4-FFF2-40B4-BE49-F238E27FC236}">
                <a16:creationId xmlns:a16="http://schemas.microsoft.com/office/drawing/2014/main" id="{1BC2010C-0A81-4E4F-B600-72EFAC56A081}"/>
              </a:ext>
            </a:extLst>
          </p:cNvPr>
          <p:cNvSpPr>
            <a:spLocks noGrp="1"/>
          </p:cNvSpPr>
          <p:nvPr>
            <p:ph type="ftr" sz="quarter" idx="16"/>
          </p:nvPr>
        </p:nvSpPr>
        <p:spPr>
          <a:xfrm>
            <a:off x="381000" y="6235700"/>
            <a:ext cx="4648200" cy="365125"/>
          </a:xfrm>
        </p:spPr>
        <p:txBody>
          <a:bodyPr/>
          <a:lstStyle>
            <a:lvl1pPr>
              <a:defRPr>
                <a:solidFill>
                  <a:schemeClr val="bg1"/>
                </a:solidFill>
              </a:defRPr>
            </a:lvl1pPr>
          </a:lstStyle>
          <a:p>
            <a:pPr>
              <a:defRPr/>
            </a:pPr>
            <a:endParaRPr lang="en-US"/>
          </a:p>
        </p:txBody>
      </p:sp>
      <p:sp>
        <p:nvSpPr>
          <p:cNvPr id="11" name="Slide Number Placeholder 6">
            <a:extLst>
              <a:ext uri="{FF2B5EF4-FFF2-40B4-BE49-F238E27FC236}">
                <a16:creationId xmlns:a16="http://schemas.microsoft.com/office/drawing/2014/main" id="{8571C95F-14C6-4B2D-B41E-F928E8A996DE}"/>
              </a:ext>
            </a:extLst>
          </p:cNvPr>
          <p:cNvSpPr>
            <a:spLocks noGrp="1"/>
          </p:cNvSpPr>
          <p:nvPr>
            <p:ph type="sldNum" sz="quarter" idx="17"/>
          </p:nvPr>
        </p:nvSpPr>
        <p:spPr/>
        <p:txBody>
          <a:bodyPr/>
          <a:lstStyle>
            <a:lvl1pPr>
              <a:defRPr/>
            </a:lvl1pPr>
          </a:lstStyle>
          <a:p>
            <a:fld id="{71C3A440-0036-4D76-BC31-9D3EF1369E99}" type="slidenum">
              <a:rPr lang="en-US" altLang="en-US"/>
              <a:pPr/>
              <a:t>‹#›</a:t>
            </a:fld>
            <a:endParaRPr lang="en-US" altLang="en-US"/>
          </a:p>
        </p:txBody>
      </p:sp>
    </p:spTree>
    <p:extLst>
      <p:ext uri="{BB962C8B-B14F-4D97-AF65-F5344CB8AC3E}">
        <p14:creationId xmlns:p14="http://schemas.microsoft.com/office/powerpoint/2010/main" val="3599863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94F90B-DE7A-4ED6-9270-248FA5F6C28E}"/>
              </a:ext>
            </a:extLst>
          </p:cNvPr>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8" name="TextBox 7">
            <a:extLst>
              <a:ext uri="{FF2B5EF4-FFF2-40B4-BE49-F238E27FC236}">
                <a16:creationId xmlns:a16="http://schemas.microsoft.com/office/drawing/2014/main" id="{9530B609-9A4B-46FD-A06F-8793AF8BD1E8}"/>
              </a:ext>
            </a:extLst>
          </p:cNvPr>
          <p:cNvSpPr txBox="1">
            <a:spLocks noChangeArrowheads="1"/>
          </p:cNvSpPr>
          <p:nvPr/>
        </p:nvSpPr>
        <p:spPr bwMode="auto">
          <a:xfrm>
            <a:off x="425450" y="174625"/>
            <a:ext cx="4127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Rockwell" pitchFamily="18" charset="0"/>
                <a:ea typeface="MS PGothic" pitchFamily="34" charset="-128"/>
              </a:defRPr>
            </a:lvl1pPr>
            <a:lvl2pPr marL="742950" indent="-285750">
              <a:defRPr>
                <a:solidFill>
                  <a:schemeClr val="tx1"/>
                </a:solidFill>
                <a:latin typeface="Rockwell" pitchFamily="18" charset="0"/>
                <a:ea typeface="MS PGothic" pitchFamily="34" charset="-128"/>
              </a:defRPr>
            </a:lvl2pPr>
            <a:lvl3pPr marL="1143000" indent="-228600">
              <a:defRPr>
                <a:solidFill>
                  <a:schemeClr val="tx1"/>
                </a:solidFill>
                <a:latin typeface="Rockwell" pitchFamily="18" charset="0"/>
                <a:ea typeface="MS PGothic" pitchFamily="34" charset="-128"/>
              </a:defRPr>
            </a:lvl3pPr>
            <a:lvl4pPr marL="1600200" indent="-228600">
              <a:defRPr>
                <a:solidFill>
                  <a:schemeClr val="tx1"/>
                </a:solidFill>
                <a:latin typeface="Rockwell" pitchFamily="18" charset="0"/>
                <a:ea typeface="MS PGothic" pitchFamily="34" charset="-128"/>
              </a:defRPr>
            </a:lvl4pPr>
            <a:lvl5pPr marL="2057400" indent="-228600">
              <a:defRPr>
                <a:solidFill>
                  <a:schemeClr val="tx1"/>
                </a:solidFill>
                <a:latin typeface="Rockwell" pitchFamily="18" charset="0"/>
                <a:ea typeface="MS PGothic" pitchFamily="34" charset="-128"/>
              </a:defRPr>
            </a:lvl5pPr>
            <a:lvl6pPr marL="2514600" indent="-228600" defTabSz="457200" fontAlgn="base">
              <a:spcBef>
                <a:spcPct val="0"/>
              </a:spcBef>
              <a:spcAft>
                <a:spcPct val="0"/>
              </a:spcAft>
              <a:defRPr>
                <a:solidFill>
                  <a:schemeClr val="tx1"/>
                </a:solidFill>
                <a:latin typeface="Rockwell" pitchFamily="18" charset="0"/>
                <a:ea typeface="MS PGothic" pitchFamily="34" charset="-128"/>
              </a:defRPr>
            </a:lvl6pPr>
            <a:lvl7pPr marL="2971800" indent="-228600" defTabSz="457200" fontAlgn="base">
              <a:spcBef>
                <a:spcPct val="0"/>
              </a:spcBef>
              <a:spcAft>
                <a:spcPct val="0"/>
              </a:spcAft>
              <a:defRPr>
                <a:solidFill>
                  <a:schemeClr val="tx1"/>
                </a:solidFill>
                <a:latin typeface="Rockwell" pitchFamily="18" charset="0"/>
                <a:ea typeface="MS PGothic" pitchFamily="34" charset="-128"/>
              </a:defRPr>
            </a:lvl7pPr>
            <a:lvl8pPr marL="3429000" indent="-228600" defTabSz="457200" fontAlgn="base">
              <a:spcBef>
                <a:spcPct val="0"/>
              </a:spcBef>
              <a:spcAft>
                <a:spcPct val="0"/>
              </a:spcAft>
              <a:defRPr>
                <a:solidFill>
                  <a:schemeClr val="tx1"/>
                </a:solidFill>
                <a:latin typeface="Rockwell" pitchFamily="18" charset="0"/>
                <a:ea typeface="MS PGothic" pitchFamily="34" charset="-128"/>
              </a:defRPr>
            </a:lvl8pPr>
            <a:lvl9pPr marL="3886200" indent="-228600" defTabSz="457200" fontAlgn="base">
              <a:spcBef>
                <a:spcPct val="0"/>
              </a:spcBef>
              <a:spcAft>
                <a:spcPct val="0"/>
              </a:spcAft>
              <a:defRPr>
                <a:solidFill>
                  <a:schemeClr val="tx1"/>
                </a:solidFill>
                <a:latin typeface="Rockwell" pitchFamily="18" charset="0"/>
                <a:ea typeface="MS PGothic" pitchFamily="34" charset="-128"/>
              </a:defRPr>
            </a:lvl9pPr>
          </a:lstStyle>
          <a:p>
            <a:pPr eaLnBrk="1" hangingPunct="1">
              <a:defRPr/>
            </a:pPr>
            <a:r>
              <a:rPr lang="en-US" altLang="en-US" sz="5400" b="1">
                <a:solidFill>
                  <a:srgbClr val="B870B8"/>
                </a:solidFill>
              </a:rPr>
              <a:t>+</a:t>
            </a:r>
          </a:p>
        </p:txBody>
      </p:sp>
      <p:sp>
        <p:nvSpPr>
          <p:cNvPr id="9" name="Rectangle 8">
            <a:extLst>
              <a:ext uri="{FF2B5EF4-FFF2-40B4-BE49-F238E27FC236}">
                <a16:creationId xmlns:a16="http://schemas.microsoft.com/office/drawing/2014/main" id="{6D7F59AF-4E80-4F20-98C5-1A541AE70EE7}"/>
              </a:ext>
            </a:extLst>
          </p:cNvPr>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10" name="Rectangle 9">
            <a:extLst>
              <a:ext uri="{FF2B5EF4-FFF2-40B4-BE49-F238E27FC236}">
                <a16:creationId xmlns:a16="http://schemas.microsoft.com/office/drawing/2014/main" id="{1285A75D-98D4-43D1-8476-83F228C6BFC8}"/>
              </a:ext>
            </a:extLst>
          </p:cNvPr>
          <p:cNvSpPr/>
          <p:nvPr/>
        </p:nvSpPr>
        <p:spPr>
          <a:xfrm>
            <a:off x="4624388" y="4535488"/>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CA"/>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12" name="Picture Placeholder 12"/>
          <p:cNvSpPr>
            <a:spLocks noGrp="1"/>
          </p:cNvSpPr>
          <p:nvPr>
            <p:ph type="pic" sz="quarter" idx="13"/>
          </p:nvPr>
        </p:nvSpPr>
        <p:spPr>
          <a:xfrm>
            <a:off x="4624388" y="228600"/>
            <a:ext cx="2057400" cy="2039112"/>
          </a:xfrm>
        </p:spPr>
        <p:txBody>
          <a:bodyPr rtlCol="0">
            <a:normAutofit/>
          </a:bodyPr>
          <a:lstStyle>
            <a:lvl1pPr>
              <a:buNone/>
              <a:defRPr/>
            </a:lvl1pPr>
          </a:lstStyle>
          <a:p>
            <a:pPr lvl="0"/>
            <a:r>
              <a:rPr lang="en-CA" noProof="0"/>
              <a:t>Drag picture to placeholder or click icon to add</a:t>
            </a:r>
            <a:endParaRPr noProof="0"/>
          </a:p>
        </p:txBody>
      </p:sp>
      <p:sp>
        <p:nvSpPr>
          <p:cNvPr id="13" name="Picture Placeholder 12"/>
          <p:cNvSpPr>
            <a:spLocks noGrp="1"/>
          </p:cNvSpPr>
          <p:nvPr>
            <p:ph type="pic" sz="quarter" idx="14"/>
          </p:nvPr>
        </p:nvSpPr>
        <p:spPr>
          <a:xfrm>
            <a:off x="4624388" y="2381663"/>
            <a:ext cx="2057400" cy="2039112"/>
          </a:xfrm>
        </p:spPr>
        <p:txBody>
          <a:bodyPr rtlCol="0">
            <a:normAutofit/>
          </a:bodyPr>
          <a:lstStyle>
            <a:lvl1pPr>
              <a:buNone/>
              <a:defRPr/>
            </a:lvl1pPr>
          </a:lstStyle>
          <a:p>
            <a:pPr lvl="0"/>
            <a:r>
              <a:rPr lang="en-CA" noProof="0"/>
              <a:t>Drag picture to placeholder or click icon to add</a:t>
            </a:r>
            <a:endParaRPr noProof="0"/>
          </a:p>
        </p:txBody>
      </p:sp>
      <p:sp>
        <p:nvSpPr>
          <p:cNvPr id="14" name="Picture Placeholder 12"/>
          <p:cNvSpPr>
            <a:spLocks noGrp="1"/>
          </p:cNvSpPr>
          <p:nvPr>
            <p:ph type="pic" sz="quarter" idx="15"/>
          </p:nvPr>
        </p:nvSpPr>
        <p:spPr>
          <a:xfrm>
            <a:off x="6803136" y="2381662"/>
            <a:ext cx="2057400" cy="4187952"/>
          </a:xfrm>
        </p:spPr>
        <p:txBody>
          <a:bodyPr rtlCol="0">
            <a:normAutofit/>
          </a:bodyPr>
          <a:lstStyle>
            <a:lvl1pPr>
              <a:buNone/>
              <a:defRPr/>
            </a:lvl1pPr>
          </a:lstStyle>
          <a:p>
            <a:pPr lvl="0"/>
            <a:r>
              <a:rPr lang="en-CA" noProof="0"/>
              <a:t>Drag picture to placeholder or click icon to add</a:t>
            </a:r>
            <a:endParaRPr noProof="0"/>
          </a:p>
        </p:txBody>
      </p:sp>
      <p:sp>
        <p:nvSpPr>
          <p:cNvPr id="11" name="Date Placeholder 4">
            <a:extLst>
              <a:ext uri="{FF2B5EF4-FFF2-40B4-BE49-F238E27FC236}">
                <a16:creationId xmlns:a16="http://schemas.microsoft.com/office/drawing/2014/main" id="{09C0C0CD-AA55-4929-8BCD-8E7016A27A0A}"/>
              </a:ext>
            </a:extLst>
          </p:cNvPr>
          <p:cNvSpPr>
            <a:spLocks noGrp="1"/>
          </p:cNvSpPr>
          <p:nvPr>
            <p:ph type="dt" sz="half" idx="16"/>
          </p:nvPr>
        </p:nvSpPr>
        <p:spPr>
          <a:xfrm>
            <a:off x="3048000" y="6235700"/>
            <a:ext cx="1347788" cy="365125"/>
          </a:xfrm>
        </p:spPr>
        <p:txBody>
          <a:bodyPr/>
          <a:lstStyle>
            <a:lvl1pPr>
              <a:defRPr>
                <a:solidFill>
                  <a:schemeClr val="bg1"/>
                </a:solidFill>
              </a:defRPr>
            </a:lvl1pPr>
          </a:lstStyle>
          <a:p>
            <a:pPr>
              <a:defRPr/>
            </a:pPr>
            <a:fld id="{89F47631-C71E-4138-BC45-6E13C45BFE64}" type="datetimeFigureOut">
              <a:rPr lang="en-US" altLang="en-US"/>
              <a:pPr>
                <a:defRPr/>
              </a:pPr>
              <a:t>8/28/24</a:t>
            </a:fld>
            <a:endParaRPr lang="en-US" altLang="en-US"/>
          </a:p>
        </p:txBody>
      </p:sp>
      <p:sp>
        <p:nvSpPr>
          <p:cNvPr id="15" name="Footer Placeholder 5">
            <a:extLst>
              <a:ext uri="{FF2B5EF4-FFF2-40B4-BE49-F238E27FC236}">
                <a16:creationId xmlns:a16="http://schemas.microsoft.com/office/drawing/2014/main" id="{96333115-F777-439A-A63A-499C9B9700B5}"/>
              </a:ext>
            </a:extLst>
          </p:cNvPr>
          <p:cNvSpPr>
            <a:spLocks noGrp="1"/>
          </p:cNvSpPr>
          <p:nvPr>
            <p:ph type="ftr" sz="quarter" idx="17"/>
          </p:nvPr>
        </p:nvSpPr>
        <p:spPr>
          <a:xfrm>
            <a:off x="381000" y="6235700"/>
            <a:ext cx="2590800" cy="365125"/>
          </a:xfrm>
        </p:spPr>
        <p:txBody>
          <a:bodyPr/>
          <a:lstStyle>
            <a:lvl1pPr>
              <a:defRPr>
                <a:solidFill>
                  <a:schemeClr val="bg1"/>
                </a:solidFill>
              </a:defRPr>
            </a:lvl1pPr>
          </a:lstStyle>
          <a:p>
            <a:pPr>
              <a:defRPr/>
            </a:pPr>
            <a:endParaRPr lang="en-US"/>
          </a:p>
        </p:txBody>
      </p:sp>
      <p:sp>
        <p:nvSpPr>
          <p:cNvPr id="16" name="Slide Number Placeholder 6">
            <a:extLst>
              <a:ext uri="{FF2B5EF4-FFF2-40B4-BE49-F238E27FC236}">
                <a16:creationId xmlns:a16="http://schemas.microsoft.com/office/drawing/2014/main" id="{8EFCF112-B02D-4904-9F00-B6B74F535160}"/>
              </a:ext>
            </a:extLst>
          </p:cNvPr>
          <p:cNvSpPr>
            <a:spLocks noGrp="1"/>
          </p:cNvSpPr>
          <p:nvPr>
            <p:ph type="sldNum" sz="quarter" idx="18"/>
          </p:nvPr>
        </p:nvSpPr>
        <p:spPr/>
        <p:txBody>
          <a:bodyPr/>
          <a:lstStyle>
            <a:lvl1pPr>
              <a:defRPr/>
            </a:lvl1pPr>
          </a:lstStyle>
          <a:p>
            <a:fld id="{695FAF3A-3DE7-4990-8EF7-DD8221CF82FE}" type="slidenum">
              <a:rPr lang="en-US" altLang="en-US"/>
              <a:pPr/>
              <a:t>‹#›</a:t>
            </a:fld>
            <a:endParaRPr lang="en-US" altLang="en-US"/>
          </a:p>
        </p:txBody>
      </p:sp>
    </p:spTree>
    <p:extLst>
      <p:ext uri="{BB962C8B-B14F-4D97-AF65-F5344CB8AC3E}">
        <p14:creationId xmlns:p14="http://schemas.microsoft.com/office/powerpoint/2010/main" val="276936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856C78-AD08-4A9E-A75C-767F90C404FC}"/>
              </a:ext>
            </a:extLst>
          </p:cNvPr>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8" name="TextBox 7">
            <a:extLst>
              <a:ext uri="{FF2B5EF4-FFF2-40B4-BE49-F238E27FC236}">
                <a16:creationId xmlns:a16="http://schemas.microsoft.com/office/drawing/2014/main" id="{913F3DC1-7F7E-4747-9726-DCB9455D83BA}"/>
              </a:ext>
            </a:extLst>
          </p:cNvPr>
          <p:cNvSpPr txBox="1">
            <a:spLocks noChangeArrowheads="1"/>
          </p:cNvSpPr>
          <p:nvPr/>
        </p:nvSpPr>
        <p:spPr bwMode="auto">
          <a:xfrm>
            <a:off x="4749800" y="3370263"/>
            <a:ext cx="22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Rockwell" pitchFamily="18" charset="0"/>
                <a:ea typeface="MS PGothic" pitchFamily="34" charset="-128"/>
              </a:defRPr>
            </a:lvl1pPr>
            <a:lvl2pPr marL="742950" indent="-285750">
              <a:defRPr>
                <a:solidFill>
                  <a:schemeClr val="tx1"/>
                </a:solidFill>
                <a:latin typeface="Rockwell" pitchFamily="18" charset="0"/>
                <a:ea typeface="MS PGothic" pitchFamily="34" charset="-128"/>
              </a:defRPr>
            </a:lvl2pPr>
            <a:lvl3pPr marL="1143000" indent="-228600">
              <a:defRPr>
                <a:solidFill>
                  <a:schemeClr val="tx1"/>
                </a:solidFill>
                <a:latin typeface="Rockwell" pitchFamily="18" charset="0"/>
                <a:ea typeface="MS PGothic" pitchFamily="34" charset="-128"/>
              </a:defRPr>
            </a:lvl3pPr>
            <a:lvl4pPr marL="1600200" indent="-228600">
              <a:defRPr>
                <a:solidFill>
                  <a:schemeClr val="tx1"/>
                </a:solidFill>
                <a:latin typeface="Rockwell" pitchFamily="18" charset="0"/>
                <a:ea typeface="MS PGothic" pitchFamily="34" charset="-128"/>
              </a:defRPr>
            </a:lvl4pPr>
            <a:lvl5pPr marL="2057400" indent="-228600">
              <a:defRPr>
                <a:solidFill>
                  <a:schemeClr val="tx1"/>
                </a:solidFill>
                <a:latin typeface="Rockwell" pitchFamily="18" charset="0"/>
                <a:ea typeface="MS PGothic" pitchFamily="34" charset="-128"/>
              </a:defRPr>
            </a:lvl5pPr>
            <a:lvl6pPr marL="2514600" indent="-228600" defTabSz="457200" fontAlgn="base">
              <a:spcBef>
                <a:spcPct val="0"/>
              </a:spcBef>
              <a:spcAft>
                <a:spcPct val="0"/>
              </a:spcAft>
              <a:defRPr>
                <a:solidFill>
                  <a:schemeClr val="tx1"/>
                </a:solidFill>
                <a:latin typeface="Rockwell" pitchFamily="18" charset="0"/>
                <a:ea typeface="MS PGothic" pitchFamily="34" charset="-128"/>
              </a:defRPr>
            </a:lvl6pPr>
            <a:lvl7pPr marL="2971800" indent="-228600" defTabSz="457200" fontAlgn="base">
              <a:spcBef>
                <a:spcPct val="0"/>
              </a:spcBef>
              <a:spcAft>
                <a:spcPct val="0"/>
              </a:spcAft>
              <a:defRPr>
                <a:solidFill>
                  <a:schemeClr val="tx1"/>
                </a:solidFill>
                <a:latin typeface="Rockwell" pitchFamily="18" charset="0"/>
                <a:ea typeface="MS PGothic" pitchFamily="34" charset="-128"/>
              </a:defRPr>
            </a:lvl7pPr>
            <a:lvl8pPr marL="3429000" indent="-228600" defTabSz="457200" fontAlgn="base">
              <a:spcBef>
                <a:spcPct val="0"/>
              </a:spcBef>
              <a:spcAft>
                <a:spcPct val="0"/>
              </a:spcAft>
              <a:defRPr>
                <a:solidFill>
                  <a:schemeClr val="tx1"/>
                </a:solidFill>
                <a:latin typeface="Rockwell" pitchFamily="18" charset="0"/>
                <a:ea typeface="MS PGothic" pitchFamily="34" charset="-128"/>
              </a:defRPr>
            </a:lvl8pPr>
            <a:lvl9pPr marL="3886200" indent="-228600" defTabSz="457200" fontAlgn="base">
              <a:spcBef>
                <a:spcPct val="0"/>
              </a:spcBef>
              <a:spcAft>
                <a:spcPct val="0"/>
              </a:spcAft>
              <a:defRPr>
                <a:solidFill>
                  <a:schemeClr val="tx1"/>
                </a:solidFill>
                <a:latin typeface="Rockwell" pitchFamily="18" charset="0"/>
                <a:ea typeface="MS PGothic" pitchFamily="34" charset="-128"/>
              </a:defRPr>
            </a:lvl9pPr>
          </a:lstStyle>
          <a:p>
            <a:pPr eaLnBrk="1" hangingPunct="1">
              <a:defRPr/>
            </a:pPr>
            <a:r>
              <a:rPr lang="en-US" altLang="en-US" sz="2400" b="1">
                <a:solidFill>
                  <a:srgbClr val="B870B8"/>
                </a:solidFill>
              </a:rPr>
              <a:t>+ </a:t>
            </a: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CA"/>
              <a:t>Click to edit Master title style</a:t>
            </a:r>
            <a:endParaRPr/>
          </a:p>
        </p:txBody>
      </p:sp>
      <p:sp>
        <p:nvSpPr>
          <p:cNvPr id="3" name="Picture Placeholder 2"/>
          <p:cNvSpPr>
            <a:spLocks noGrp="1"/>
          </p:cNvSpPr>
          <p:nvPr>
            <p:ph type="pic" idx="1"/>
          </p:nvPr>
        </p:nvSpPr>
        <p:spPr>
          <a:xfrm>
            <a:off x="277905" y="2365248"/>
            <a:ext cx="4240119" cy="418795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CA" noProof="0"/>
              <a:t>Drag picture to placeholder or click icon to add</a:t>
            </a:r>
            <a:endParaRPr noProof="0"/>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14" name="Picture Placeholder 12"/>
          <p:cNvSpPr>
            <a:spLocks noGrp="1"/>
          </p:cNvSpPr>
          <p:nvPr>
            <p:ph type="pic" sz="quarter" idx="13"/>
          </p:nvPr>
        </p:nvSpPr>
        <p:spPr>
          <a:xfrm>
            <a:off x="277905" y="228600"/>
            <a:ext cx="2057400" cy="2039112"/>
          </a:xfrm>
        </p:spPr>
        <p:txBody>
          <a:bodyPr rtlCol="0">
            <a:normAutofit/>
          </a:bodyPr>
          <a:lstStyle>
            <a:lvl1pPr>
              <a:buNone/>
              <a:defRPr/>
            </a:lvl1pPr>
          </a:lstStyle>
          <a:p>
            <a:pPr lvl="0"/>
            <a:r>
              <a:rPr lang="en-CA" noProof="0"/>
              <a:t>Drag picture to placeholder or click icon to add</a:t>
            </a:r>
            <a:endParaRPr noProof="0"/>
          </a:p>
        </p:txBody>
      </p:sp>
      <p:sp>
        <p:nvSpPr>
          <p:cNvPr id="15" name="Picture Placeholder 12"/>
          <p:cNvSpPr>
            <a:spLocks noGrp="1"/>
          </p:cNvSpPr>
          <p:nvPr>
            <p:ph type="pic" sz="quarter" idx="14"/>
          </p:nvPr>
        </p:nvSpPr>
        <p:spPr>
          <a:xfrm>
            <a:off x="2460625" y="228600"/>
            <a:ext cx="2057400" cy="2039112"/>
          </a:xfrm>
        </p:spPr>
        <p:txBody>
          <a:bodyPr rtlCol="0">
            <a:normAutofit/>
          </a:bodyPr>
          <a:lstStyle>
            <a:lvl1pPr>
              <a:buNone/>
              <a:defRPr/>
            </a:lvl1pPr>
          </a:lstStyle>
          <a:p>
            <a:pPr lvl="0"/>
            <a:r>
              <a:rPr lang="en-CA" noProof="0"/>
              <a:t>Drag picture to placeholder or click icon to add</a:t>
            </a:r>
            <a:endParaRPr noProof="0"/>
          </a:p>
        </p:txBody>
      </p:sp>
      <p:sp>
        <p:nvSpPr>
          <p:cNvPr id="9" name="Date Placeholder 4">
            <a:extLst>
              <a:ext uri="{FF2B5EF4-FFF2-40B4-BE49-F238E27FC236}">
                <a16:creationId xmlns:a16="http://schemas.microsoft.com/office/drawing/2014/main" id="{9338F001-ECFE-432D-B3A3-EBDF0F12DF31}"/>
              </a:ext>
            </a:extLst>
          </p:cNvPr>
          <p:cNvSpPr>
            <a:spLocks noGrp="1"/>
          </p:cNvSpPr>
          <p:nvPr>
            <p:ph type="dt" sz="half" idx="15"/>
          </p:nvPr>
        </p:nvSpPr>
        <p:spPr>
          <a:xfrm>
            <a:off x="7391400" y="6423025"/>
            <a:ext cx="1536700" cy="365125"/>
          </a:xfrm>
        </p:spPr>
        <p:txBody>
          <a:bodyPr/>
          <a:lstStyle>
            <a:lvl1pPr>
              <a:defRPr/>
            </a:lvl1pPr>
          </a:lstStyle>
          <a:p>
            <a:pPr>
              <a:defRPr/>
            </a:pPr>
            <a:fld id="{ABC99C55-4964-4C8F-9395-FB29C44FFE71}" type="datetimeFigureOut">
              <a:rPr lang="en-US" altLang="en-US"/>
              <a:pPr>
                <a:defRPr/>
              </a:pPr>
              <a:t>8/28/24</a:t>
            </a:fld>
            <a:endParaRPr lang="en-US" altLang="en-US"/>
          </a:p>
        </p:txBody>
      </p:sp>
      <p:sp>
        <p:nvSpPr>
          <p:cNvPr id="10" name="Footer Placeholder 5">
            <a:extLst>
              <a:ext uri="{FF2B5EF4-FFF2-40B4-BE49-F238E27FC236}">
                <a16:creationId xmlns:a16="http://schemas.microsoft.com/office/drawing/2014/main" id="{FC4717FB-1D68-41E7-9259-2EE7F306EB19}"/>
              </a:ext>
            </a:extLst>
          </p:cNvPr>
          <p:cNvSpPr>
            <a:spLocks noGrp="1"/>
          </p:cNvSpPr>
          <p:nvPr>
            <p:ph type="ftr" sz="quarter" idx="16"/>
          </p:nvPr>
        </p:nvSpPr>
        <p:spPr>
          <a:xfrm>
            <a:off x="4191000" y="6423025"/>
            <a:ext cx="3005138" cy="365125"/>
          </a:xfrm>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B0E59676-D418-437A-9EBD-D7FAB09374C1}"/>
              </a:ext>
            </a:extLst>
          </p:cNvPr>
          <p:cNvSpPr>
            <a:spLocks noGrp="1"/>
          </p:cNvSpPr>
          <p:nvPr>
            <p:ph type="sldNum" sz="quarter" idx="17"/>
          </p:nvPr>
        </p:nvSpPr>
        <p:spPr/>
        <p:txBody>
          <a:bodyPr/>
          <a:lstStyle>
            <a:lvl1pPr>
              <a:defRPr/>
            </a:lvl1pPr>
          </a:lstStyle>
          <a:p>
            <a:fld id="{7ED87809-0743-4170-8007-DAF8CF9AAD1A}" type="slidenum">
              <a:rPr lang="en-US" altLang="en-US"/>
              <a:pPr/>
              <a:t>‹#›</a:t>
            </a:fld>
            <a:endParaRPr lang="en-US" altLang="en-US"/>
          </a:p>
        </p:txBody>
      </p:sp>
    </p:spTree>
    <p:extLst>
      <p:ext uri="{BB962C8B-B14F-4D97-AF65-F5344CB8AC3E}">
        <p14:creationId xmlns:p14="http://schemas.microsoft.com/office/powerpoint/2010/main" val="38668281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6CD7DD-8A31-44E6-AEC9-709F22F3D7AB}"/>
              </a:ext>
            </a:extLst>
          </p:cNvPr>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5" name="TextBox 4">
            <a:extLst>
              <a:ext uri="{FF2B5EF4-FFF2-40B4-BE49-F238E27FC236}">
                <a16:creationId xmlns:a16="http://schemas.microsoft.com/office/drawing/2014/main" id="{54FFDBF0-D597-4DB0-A882-09BD0AFFDB53}"/>
              </a:ext>
            </a:extLst>
          </p:cNvPr>
          <p:cNvSpPr txBox="1">
            <a:spLocks noChangeArrowheads="1"/>
          </p:cNvSpPr>
          <p:nvPr/>
        </p:nvSpPr>
        <p:spPr bwMode="auto">
          <a:xfrm>
            <a:off x="223838" y="228600"/>
            <a:ext cx="2603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Rockwell" pitchFamily="18" charset="0"/>
                <a:ea typeface="MS PGothic" pitchFamily="34" charset="-128"/>
              </a:defRPr>
            </a:lvl1pPr>
            <a:lvl2pPr marL="742950" indent="-285750">
              <a:defRPr>
                <a:solidFill>
                  <a:schemeClr val="tx1"/>
                </a:solidFill>
                <a:latin typeface="Rockwell" pitchFamily="18" charset="0"/>
                <a:ea typeface="MS PGothic" pitchFamily="34" charset="-128"/>
              </a:defRPr>
            </a:lvl2pPr>
            <a:lvl3pPr marL="1143000" indent="-228600">
              <a:defRPr>
                <a:solidFill>
                  <a:schemeClr val="tx1"/>
                </a:solidFill>
                <a:latin typeface="Rockwell" pitchFamily="18" charset="0"/>
                <a:ea typeface="MS PGothic" pitchFamily="34" charset="-128"/>
              </a:defRPr>
            </a:lvl3pPr>
            <a:lvl4pPr marL="1600200" indent="-228600">
              <a:defRPr>
                <a:solidFill>
                  <a:schemeClr val="tx1"/>
                </a:solidFill>
                <a:latin typeface="Rockwell" pitchFamily="18" charset="0"/>
                <a:ea typeface="MS PGothic" pitchFamily="34" charset="-128"/>
              </a:defRPr>
            </a:lvl4pPr>
            <a:lvl5pPr marL="2057400" indent="-228600">
              <a:defRPr>
                <a:solidFill>
                  <a:schemeClr val="tx1"/>
                </a:solidFill>
                <a:latin typeface="Rockwell" pitchFamily="18" charset="0"/>
                <a:ea typeface="MS PGothic" pitchFamily="34" charset="-128"/>
              </a:defRPr>
            </a:lvl5pPr>
            <a:lvl6pPr marL="2514600" indent="-228600" defTabSz="457200" fontAlgn="base">
              <a:spcBef>
                <a:spcPct val="0"/>
              </a:spcBef>
              <a:spcAft>
                <a:spcPct val="0"/>
              </a:spcAft>
              <a:defRPr>
                <a:solidFill>
                  <a:schemeClr val="tx1"/>
                </a:solidFill>
                <a:latin typeface="Rockwell" pitchFamily="18" charset="0"/>
                <a:ea typeface="MS PGothic" pitchFamily="34" charset="-128"/>
              </a:defRPr>
            </a:lvl6pPr>
            <a:lvl7pPr marL="2971800" indent="-228600" defTabSz="457200" fontAlgn="base">
              <a:spcBef>
                <a:spcPct val="0"/>
              </a:spcBef>
              <a:spcAft>
                <a:spcPct val="0"/>
              </a:spcAft>
              <a:defRPr>
                <a:solidFill>
                  <a:schemeClr val="tx1"/>
                </a:solidFill>
                <a:latin typeface="Rockwell" pitchFamily="18" charset="0"/>
                <a:ea typeface="MS PGothic" pitchFamily="34" charset="-128"/>
              </a:defRPr>
            </a:lvl7pPr>
            <a:lvl8pPr marL="3429000" indent="-228600" defTabSz="457200" fontAlgn="base">
              <a:spcBef>
                <a:spcPct val="0"/>
              </a:spcBef>
              <a:spcAft>
                <a:spcPct val="0"/>
              </a:spcAft>
              <a:defRPr>
                <a:solidFill>
                  <a:schemeClr val="tx1"/>
                </a:solidFill>
                <a:latin typeface="Rockwell" pitchFamily="18" charset="0"/>
                <a:ea typeface="MS PGothic" pitchFamily="34" charset="-128"/>
              </a:defRPr>
            </a:lvl8pPr>
            <a:lvl9pPr marL="3886200" indent="-228600" defTabSz="457200" fontAlgn="base">
              <a:spcBef>
                <a:spcPct val="0"/>
              </a:spcBef>
              <a:spcAft>
                <a:spcPct val="0"/>
              </a:spcAft>
              <a:defRPr>
                <a:solidFill>
                  <a:schemeClr val="tx1"/>
                </a:solidFill>
                <a:latin typeface="Rockwell" pitchFamily="18" charset="0"/>
                <a:ea typeface="MS PGothic" pitchFamily="34" charset="-128"/>
              </a:defRPr>
            </a:lvl9pPr>
          </a:lstStyle>
          <a:p>
            <a:pPr eaLnBrk="1" hangingPunct="1">
              <a:defRPr/>
            </a:pPr>
            <a:r>
              <a:rPr lang="en-US" altLang="en-US" sz="3600" b="1">
                <a:solidFill>
                  <a:srgbClr val="B870B8"/>
                </a:solidFill>
              </a:rPr>
              <a:t>+</a:t>
            </a:r>
          </a:p>
        </p:txBody>
      </p:sp>
      <p:sp>
        <p:nvSpPr>
          <p:cNvPr id="2" name="Title 1"/>
          <p:cNvSpPr>
            <a:spLocks noGrp="1"/>
          </p:cNvSpPr>
          <p:nvPr>
            <p:ph type="title"/>
          </p:nvPr>
        </p:nvSpPr>
        <p:spPr/>
        <p:txBody>
          <a:bodyPr/>
          <a:lstStyle/>
          <a:p>
            <a:r>
              <a:rPr lang="en-CA"/>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6" name="Date Placeholder 3">
            <a:extLst>
              <a:ext uri="{FF2B5EF4-FFF2-40B4-BE49-F238E27FC236}">
                <a16:creationId xmlns:a16="http://schemas.microsoft.com/office/drawing/2014/main" id="{4D708CE7-4E94-4979-B459-348159376ADF}"/>
              </a:ext>
            </a:extLst>
          </p:cNvPr>
          <p:cNvSpPr>
            <a:spLocks noGrp="1"/>
          </p:cNvSpPr>
          <p:nvPr>
            <p:ph type="dt" sz="half" idx="10"/>
          </p:nvPr>
        </p:nvSpPr>
        <p:spPr/>
        <p:txBody>
          <a:bodyPr/>
          <a:lstStyle>
            <a:lvl1pPr>
              <a:defRPr/>
            </a:lvl1pPr>
          </a:lstStyle>
          <a:p>
            <a:pPr>
              <a:defRPr/>
            </a:pPr>
            <a:fld id="{A410A02E-D02F-480F-AA6D-681B70CC2758}" type="datetimeFigureOut">
              <a:rPr lang="en-US" altLang="en-US"/>
              <a:pPr>
                <a:defRPr/>
              </a:pPr>
              <a:t>8/28/24</a:t>
            </a:fld>
            <a:endParaRPr lang="en-US" altLang="en-US"/>
          </a:p>
        </p:txBody>
      </p:sp>
      <p:sp>
        <p:nvSpPr>
          <p:cNvPr id="7" name="Footer Placeholder 4">
            <a:extLst>
              <a:ext uri="{FF2B5EF4-FFF2-40B4-BE49-F238E27FC236}">
                <a16:creationId xmlns:a16="http://schemas.microsoft.com/office/drawing/2014/main" id="{67796FFB-86CD-4C7F-808F-1BA3FCDDED70}"/>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6B2E5366-C49C-49F3-BA50-9C6EBADAF281}"/>
              </a:ext>
            </a:extLst>
          </p:cNvPr>
          <p:cNvSpPr>
            <a:spLocks noGrp="1"/>
          </p:cNvSpPr>
          <p:nvPr>
            <p:ph type="sldNum" sz="quarter" idx="12"/>
          </p:nvPr>
        </p:nvSpPr>
        <p:spPr/>
        <p:txBody>
          <a:bodyPr/>
          <a:lstStyle>
            <a:lvl1pPr>
              <a:defRPr/>
            </a:lvl1pPr>
          </a:lstStyle>
          <a:p>
            <a:fld id="{1DC7E7B7-59D7-44C6-BAAB-0EE6FCCC384E}" type="slidenum">
              <a:rPr lang="en-US" altLang="en-US"/>
              <a:pPr/>
              <a:t>‹#›</a:t>
            </a:fld>
            <a:endParaRPr lang="en-US" altLang="en-US"/>
          </a:p>
        </p:txBody>
      </p:sp>
    </p:spTree>
    <p:extLst>
      <p:ext uri="{BB962C8B-B14F-4D97-AF65-F5344CB8AC3E}">
        <p14:creationId xmlns:p14="http://schemas.microsoft.com/office/powerpoint/2010/main" val="1391333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F4FF4B-780C-43DF-B92C-5C9A5BFC6359}"/>
              </a:ext>
            </a:extLst>
          </p:cNvPr>
          <p:cNvSpPr/>
          <p:nvPr/>
        </p:nvSpPr>
        <p:spPr>
          <a:xfrm>
            <a:off x="8210550" y="282575"/>
            <a:ext cx="64135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5" name="TextBox 4">
            <a:extLst>
              <a:ext uri="{FF2B5EF4-FFF2-40B4-BE49-F238E27FC236}">
                <a16:creationId xmlns:a16="http://schemas.microsoft.com/office/drawing/2014/main" id="{9A52E996-027B-4220-9E37-9CFBBA4FBE67}"/>
              </a:ext>
            </a:extLst>
          </p:cNvPr>
          <p:cNvSpPr txBox="1">
            <a:spLocks noChangeArrowheads="1"/>
          </p:cNvSpPr>
          <p:nvPr/>
        </p:nvSpPr>
        <p:spPr bwMode="auto">
          <a:xfrm>
            <a:off x="223838" y="228600"/>
            <a:ext cx="2603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Rockwell" pitchFamily="18" charset="0"/>
                <a:ea typeface="MS PGothic" pitchFamily="34" charset="-128"/>
              </a:defRPr>
            </a:lvl1pPr>
            <a:lvl2pPr marL="742950" indent="-285750">
              <a:defRPr>
                <a:solidFill>
                  <a:schemeClr val="tx1"/>
                </a:solidFill>
                <a:latin typeface="Rockwell" pitchFamily="18" charset="0"/>
                <a:ea typeface="MS PGothic" pitchFamily="34" charset="-128"/>
              </a:defRPr>
            </a:lvl2pPr>
            <a:lvl3pPr marL="1143000" indent="-228600">
              <a:defRPr>
                <a:solidFill>
                  <a:schemeClr val="tx1"/>
                </a:solidFill>
                <a:latin typeface="Rockwell" pitchFamily="18" charset="0"/>
                <a:ea typeface="MS PGothic" pitchFamily="34" charset="-128"/>
              </a:defRPr>
            </a:lvl3pPr>
            <a:lvl4pPr marL="1600200" indent="-228600">
              <a:defRPr>
                <a:solidFill>
                  <a:schemeClr val="tx1"/>
                </a:solidFill>
                <a:latin typeface="Rockwell" pitchFamily="18" charset="0"/>
                <a:ea typeface="MS PGothic" pitchFamily="34" charset="-128"/>
              </a:defRPr>
            </a:lvl4pPr>
            <a:lvl5pPr marL="2057400" indent="-228600">
              <a:defRPr>
                <a:solidFill>
                  <a:schemeClr val="tx1"/>
                </a:solidFill>
                <a:latin typeface="Rockwell" pitchFamily="18" charset="0"/>
                <a:ea typeface="MS PGothic" pitchFamily="34" charset="-128"/>
              </a:defRPr>
            </a:lvl5pPr>
            <a:lvl6pPr marL="2514600" indent="-228600" defTabSz="457200" fontAlgn="base">
              <a:spcBef>
                <a:spcPct val="0"/>
              </a:spcBef>
              <a:spcAft>
                <a:spcPct val="0"/>
              </a:spcAft>
              <a:defRPr>
                <a:solidFill>
                  <a:schemeClr val="tx1"/>
                </a:solidFill>
                <a:latin typeface="Rockwell" pitchFamily="18" charset="0"/>
                <a:ea typeface="MS PGothic" pitchFamily="34" charset="-128"/>
              </a:defRPr>
            </a:lvl6pPr>
            <a:lvl7pPr marL="2971800" indent="-228600" defTabSz="457200" fontAlgn="base">
              <a:spcBef>
                <a:spcPct val="0"/>
              </a:spcBef>
              <a:spcAft>
                <a:spcPct val="0"/>
              </a:spcAft>
              <a:defRPr>
                <a:solidFill>
                  <a:schemeClr val="tx1"/>
                </a:solidFill>
                <a:latin typeface="Rockwell" pitchFamily="18" charset="0"/>
                <a:ea typeface="MS PGothic" pitchFamily="34" charset="-128"/>
              </a:defRPr>
            </a:lvl7pPr>
            <a:lvl8pPr marL="3429000" indent="-228600" defTabSz="457200" fontAlgn="base">
              <a:spcBef>
                <a:spcPct val="0"/>
              </a:spcBef>
              <a:spcAft>
                <a:spcPct val="0"/>
              </a:spcAft>
              <a:defRPr>
                <a:solidFill>
                  <a:schemeClr val="tx1"/>
                </a:solidFill>
                <a:latin typeface="Rockwell" pitchFamily="18" charset="0"/>
                <a:ea typeface="MS PGothic" pitchFamily="34" charset="-128"/>
              </a:defRPr>
            </a:lvl8pPr>
            <a:lvl9pPr marL="3886200" indent="-228600" defTabSz="457200" fontAlgn="base">
              <a:spcBef>
                <a:spcPct val="0"/>
              </a:spcBef>
              <a:spcAft>
                <a:spcPct val="0"/>
              </a:spcAft>
              <a:defRPr>
                <a:solidFill>
                  <a:schemeClr val="tx1"/>
                </a:solidFill>
                <a:latin typeface="Rockwell" pitchFamily="18" charset="0"/>
                <a:ea typeface="MS PGothic" pitchFamily="34" charset="-128"/>
              </a:defRPr>
            </a:lvl9pPr>
          </a:lstStyle>
          <a:p>
            <a:pPr eaLnBrk="1" hangingPunct="1">
              <a:defRPr/>
            </a:pPr>
            <a:r>
              <a:rPr lang="en-US" altLang="en-US" sz="3600" b="1">
                <a:solidFill>
                  <a:srgbClr val="B870B8"/>
                </a:solidFill>
              </a:rPr>
              <a:t>+</a:t>
            </a:r>
          </a:p>
        </p:txBody>
      </p:sp>
      <p:sp>
        <p:nvSpPr>
          <p:cNvPr id="6" name="Rectangle 5">
            <a:extLst>
              <a:ext uri="{FF2B5EF4-FFF2-40B4-BE49-F238E27FC236}">
                <a16:creationId xmlns:a16="http://schemas.microsoft.com/office/drawing/2014/main" id="{78476181-75FB-4A6C-847C-F6403A9C4931}"/>
              </a:ext>
            </a:extLst>
          </p:cNvPr>
          <p:cNvSpPr/>
          <p:nvPr/>
        </p:nvSpPr>
        <p:spPr>
          <a:xfrm>
            <a:off x="8067675" y="282575"/>
            <a:ext cx="92075"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2" name="Title 1"/>
          <p:cNvSpPr>
            <a:spLocks noGrp="1"/>
          </p:cNvSpPr>
          <p:nvPr>
            <p:ph type="title"/>
          </p:nvPr>
        </p:nvSpPr>
        <p:spPr/>
        <p:txBody>
          <a:bodyPr/>
          <a:lstStyle/>
          <a:p>
            <a:r>
              <a:rPr lang="en-CA"/>
              <a:t>Click to edit Master title style</a:t>
            </a:r>
            <a:endParaRPr/>
          </a:p>
        </p:txBody>
      </p:sp>
      <p:sp>
        <p:nvSpPr>
          <p:cNvPr id="3" name="Content Placeholder 2"/>
          <p:cNvSpPr>
            <a:spLocks noGrp="1"/>
          </p:cNvSpPr>
          <p:nvPr>
            <p:ph idx="1"/>
          </p:nvPr>
        </p:nvSpPr>
        <p:spPr/>
        <p:txBody>
          <a:bodyPr/>
          <a:lstStyle>
            <a:lvl5pPr>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7" name="Date Placeholder 3">
            <a:extLst>
              <a:ext uri="{FF2B5EF4-FFF2-40B4-BE49-F238E27FC236}">
                <a16:creationId xmlns:a16="http://schemas.microsoft.com/office/drawing/2014/main" id="{ED6BC888-2F26-43E8-9DD0-416BA9863262}"/>
              </a:ext>
            </a:extLst>
          </p:cNvPr>
          <p:cNvSpPr>
            <a:spLocks noGrp="1"/>
          </p:cNvSpPr>
          <p:nvPr>
            <p:ph type="dt" sz="half" idx="10"/>
          </p:nvPr>
        </p:nvSpPr>
        <p:spPr/>
        <p:txBody>
          <a:bodyPr/>
          <a:lstStyle>
            <a:lvl1pPr>
              <a:defRPr/>
            </a:lvl1pPr>
          </a:lstStyle>
          <a:p>
            <a:pPr>
              <a:defRPr/>
            </a:pPr>
            <a:fld id="{4358F1C3-EDD6-476F-897B-5F9866E89967}" type="datetimeFigureOut">
              <a:rPr lang="en-US" altLang="en-US"/>
              <a:pPr>
                <a:defRPr/>
              </a:pPr>
              <a:t>8/28/24</a:t>
            </a:fld>
            <a:endParaRPr lang="en-US" altLang="en-US"/>
          </a:p>
        </p:txBody>
      </p:sp>
      <p:sp>
        <p:nvSpPr>
          <p:cNvPr id="8" name="Footer Placeholder 4">
            <a:extLst>
              <a:ext uri="{FF2B5EF4-FFF2-40B4-BE49-F238E27FC236}">
                <a16:creationId xmlns:a16="http://schemas.microsoft.com/office/drawing/2014/main" id="{A3BE7AAD-8290-4F18-9F63-F7E66C852EF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B0900E7-988C-4F9F-A9A8-2DA92F6BD4FB}"/>
              </a:ext>
            </a:extLst>
          </p:cNvPr>
          <p:cNvSpPr>
            <a:spLocks noGrp="1"/>
          </p:cNvSpPr>
          <p:nvPr>
            <p:ph type="sldNum" sz="quarter" idx="12"/>
          </p:nvPr>
        </p:nvSpPr>
        <p:spPr/>
        <p:txBody>
          <a:bodyPr/>
          <a:lstStyle>
            <a:lvl1pPr>
              <a:defRPr/>
            </a:lvl1pPr>
          </a:lstStyle>
          <a:p>
            <a:fld id="{93C217FC-7496-4107-90A1-FC96041C7E56}" type="slidenum">
              <a:rPr lang="en-US" altLang="en-US"/>
              <a:pPr/>
              <a:t>‹#›</a:t>
            </a:fld>
            <a:endParaRPr lang="en-US" altLang="en-US"/>
          </a:p>
        </p:txBody>
      </p:sp>
    </p:spTree>
    <p:extLst>
      <p:ext uri="{BB962C8B-B14F-4D97-AF65-F5344CB8AC3E}">
        <p14:creationId xmlns:p14="http://schemas.microsoft.com/office/powerpoint/2010/main" val="1726576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6628A4-6DCE-4176-899A-5D8908E05AF6}"/>
              </a:ext>
            </a:extLst>
          </p:cNvPr>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5" name="TextBox 4">
            <a:extLst>
              <a:ext uri="{FF2B5EF4-FFF2-40B4-BE49-F238E27FC236}">
                <a16:creationId xmlns:a16="http://schemas.microsoft.com/office/drawing/2014/main" id="{54DC9A6D-443D-402F-B6CB-14E19BB88608}"/>
              </a:ext>
            </a:extLst>
          </p:cNvPr>
          <p:cNvSpPr txBox="1">
            <a:spLocks noChangeArrowheads="1"/>
          </p:cNvSpPr>
          <p:nvPr/>
        </p:nvSpPr>
        <p:spPr bwMode="auto">
          <a:xfrm rot="16200000">
            <a:off x="8593932" y="561181"/>
            <a:ext cx="2603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Rockwell" pitchFamily="18" charset="0"/>
                <a:ea typeface="MS PGothic" pitchFamily="34" charset="-128"/>
              </a:defRPr>
            </a:lvl1pPr>
            <a:lvl2pPr marL="742950" indent="-285750">
              <a:defRPr>
                <a:solidFill>
                  <a:schemeClr val="tx1"/>
                </a:solidFill>
                <a:latin typeface="Rockwell" pitchFamily="18" charset="0"/>
                <a:ea typeface="MS PGothic" pitchFamily="34" charset="-128"/>
              </a:defRPr>
            </a:lvl2pPr>
            <a:lvl3pPr marL="1143000" indent="-228600">
              <a:defRPr>
                <a:solidFill>
                  <a:schemeClr val="tx1"/>
                </a:solidFill>
                <a:latin typeface="Rockwell" pitchFamily="18" charset="0"/>
                <a:ea typeface="MS PGothic" pitchFamily="34" charset="-128"/>
              </a:defRPr>
            </a:lvl3pPr>
            <a:lvl4pPr marL="1600200" indent="-228600">
              <a:defRPr>
                <a:solidFill>
                  <a:schemeClr val="tx1"/>
                </a:solidFill>
                <a:latin typeface="Rockwell" pitchFamily="18" charset="0"/>
                <a:ea typeface="MS PGothic" pitchFamily="34" charset="-128"/>
              </a:defRPr>
            </a:lvl4pPr>
            <a:lvl5pPr marL="2057400" indent="-228600">
              <a:defRPr>
                <a:solidFill>
                  <a:schemeClr val="tx1"/>
                </a:solidFill>
                <a:latin typeface="Rockwell" pitchFamily="18" charset="0"/>
                <a:ea typeface="MS PGothic" pitchFamily="34" charset="-128"/>
              </a:defRPr>
            </a:lvl5pPr>
            <a:lvl6pPr marL="2514600" indent="-228600" defTabSz="457200" fontAlgn="base">
              <a:spcBef>
                <a:spcPct val="0"/>
              </a:spcBef>
              <a:spcAft>
                <a:spcPct val="0"/>
              </a:spcAft>
              <a:defRPr>
                <a:solidFill>
                  <a:schemeClr val="tx1"/>
                </a:solidFill>
                <a:latin typeface="Rockwell" pitchFamily="18" charset="0"/>
                <a:ea typeface="MS PGothic" pitchFamily="34" charset="-128"/>
              </a:defRPr>
            </a:lvl6pPr>
            <a:lvl7pPr marL="2971800" indent="-228600" defTabSz="457200" fontAlgn="base">
              <a:spcBef>
                <a:spcPct val="0"/>
              </a:spcBef>
              <a:spcAft>
                <a:spcPct val="0"/>
              </a:spcAft>
              <a:defRPr>
                <a:solidFill>
                  <a:schemeClr val="tx1"/>
                </a:solidFill>
                <a:latin typeface="Rockwell" pitchFamily="18" charset="0"/>
                <a:ea typeface="MS PGothic" pitchFamily="34" charset="-128"/>
              </a:defRPr>
            </a:lvl7pPr>
            <a:lvl8pPr marL="3429000" indent="-228600" defTabSz="457200" fontAlgn="base">
              <a:spcBef>
                <a:spcPct val="0"/>
              </a:spcBef>
              <a:spcAft>
                <a:spcPct val="0"/>
              </a:spcAft>
              <a:defRPr>
                <a:solidFill>
                  <a:schemeClr val="tx1"/>
                </a:solidFill>
                <a:latin typeface="Rockwell" pitchFamily="18" charset="0"/>
                <a:ea typeface="MS PGothic" pitchFamily="34" charset="-128"/>
              </a:defRPr>
            </a:lvl8pPr>
            <a:lvl9pPr marL="3886200" indent="-228600" defTabSz="457200" fontAlgn="base">
              <a:spcBef>
                <a:spcPct val="0"/>
              </a:spcBef>
              <a:spcAft>
                <a:spcPct val="0"/>
              </a:spcAft>
              <a:defRPr>
                <a:solidFill>
                  <a:schemeClr val="tx1"/>
                </a:solidFill>
                <a:latin typeface="Rockwell" pitchFamily="18" charset="0"/>
                <a:ea typeface="MS PGothic" pitchFamily="34" charset="-128"/>
              </a:defRPr>
            </a:lvl9pPr>
          </a:lstStyle>
          <a:p>
            <a:pPr eaLnBrk="1" hangingPunct="1">
              <a:defRPr/>
            </a:pPr>
            <a:r>
              <a:rPr lang="en-US" altLang="en-US" sz="3600" b="1">
                <a:solidFill>
                  <a:srgbClr val="B870B8"/>
                </a:solidFill>
              </a:rPr>
              <a:t>+</a:t>
            </a:r>
          </a:p>
        </p:txBody>
      </p:sp>
      <p:sp>
        <p:nvSpPr>
          <p:cNvPr id="2" name="Vertical Title 1"/>
          <p:cNvSpPr>
            <a:spLocks noGrp="1"/>
          </p:cNvSpPr>
          <p:nvPr>
            <p:ph type="title" orient="vert"/>
          </p:nvPr>
        </p:nvSpPr>
        <p:spPr>
          <a:xfrm>
            <a:off x="7995772" y="954742"/>
            <a:ext cx="681318" cy="5171422"/>
          </a:xfrm>
        </p:spPr>
        <p:txBody>
          <a:bodyPr vert="eaVert"/>
          <a:lstStyle/>
          <a:p>
            <a:r>
              <a:rPr lang="en-CA"/>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6" name="Date Placeholder 3">
            <a:extLst>
              <a:ext uri="{FF2B5EF4-FFF2-40B4-BE49-F238E27FC236}">
                <a16:creationId xmlns:a16="http://schemas.microsoft.com/office/drawing/2014/main" id="{9DB161B3-0A33-479E-B84B-864A735C2535}"/>
              </a:ext>
            </a:extLst>
          </p:cNvPr>
          <p:cNvSpPr>
            <a:spLocks noGrp="1"/>
          </p:cNvSpPr>
          <p:nvPr>
            <p:ph type="dt" sz="half" idx="10"/>
          </p:nvPr>
        </p:nvSpPr>
        <p:spPr/>
        <p:txBody>
          <a:bodyPr/>
          <a:lstStyle>
            <a:lvl1pPr>
              <a:defRPr/>
            </a:lvl1pPr>
          </a:lstStyle>
          <a:p>
            <a:pPr>
              <a:defRPr/>
            </a:pPr>
            <a:fld id="{96F7FFB0-EFCE-40DE-B7F1-03D3130EDFC1}" type="datetimeFigureOut">
              <a:rPr lang="en-US" altLang="en-US"/>
              <a:pPr>
                <a:defRPr/>
              </a:pPr>
              <a:t>8/28/24</a:t>
            </a:fld>
            <a:endParaRPr lang="en-US" altLang="en-US"/>
          </a:p>
        </p:txBody>
      </p:sp>
      <p:sp>
        <p:nvSpPr>
          <p:cNvPr id="7" name="Footer Placeholder 4">
            <a:extLst>
              <a:ext uri="{FF2B5EF4-FFF2-40B4-BE49-F238E27FC236}">
                <a16:creationId xmlns:a16="http://schemas.microsoft.com/office/drawing/2014/main" id="{CF5EF290-EA6B-48C4-905D-36BEA2D42859}"/>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765B68B5-2C03-4229-A5FB-166899B1DF2C}"/>
              </a:ext>
            </a:extLst>
          </p:cNvPr>
          <p:cNvSpPr>
            <a:spLocks noGrp="1"/>
          </p:cNvSpPr>
          <p:nvPr>
            <p:ph type="sldNum" sz="quarter" idx="12"/>
          </p:nvPr>
        </p:nvSpPr>
        <p:spPr/>
        <p:txBody>
          <a:bodyPr/>
          <a:lstStyle>
            <a:lvl1pPr>
              <a:defRPr/>
            </a:lvl1pPr>
          </a:lstStyle>
          <a:p>
            <a:fld id="{AC02BCB4-53AD-4F6D-A609-EE2A88FFAD2D}" type="slidenum">
              <a:rPr lang="en-US" altLang="en-US"/>
              <a:pPr/>
              <a:t>‹#›</a:t>
            </a:fld>
            <a:endParaRPr lang="en-US" altLang="en-US"/>
          </a:p>
        </p:txBody>
      </p:sp>
    </p:spTree>
    <p:extLst>
      <p:ext uri="{BB962C8B-B14F-4D97-AF65-F5344CB8AC3E}">
        <p14:creationId xmlns:p14="http://schemas.microsoft.com/office/powerpoint/2010/main" val="1515161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FC3FF3-BBC4-40A0-96E3-05B2FF116C19}"/>
              </a:ext>
            </a:extLst>
          </p:cNvPr>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useBgFill="1">
        <p:nvSpPr>
          <p:cNvPr id="5" name="Rounded Rectangle 10">
            <a:extLst>
              <a:ext uri="{FF2B5EF4-FFF2-40B4-BE49-F238E27FC236}">
                <a16:creationId xmlns:a16="http://schemas.microsoft.com/office/drawing/2014/main" id="{68A199B3-F3D8-4055-8A7E-F3DD7FED4D2C}"/>
              </a:ext>
            </a:extLst>
          </p:cNvPr>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FF80861B-07B5-411A-B695-F383256563B6}"/>
              </a:ext>
            </a:extLst>
          </p:cNvPr>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7" name="Rectangle 6">
            <a:extLst>
              <a:ext uri="{FF2B5EF4-FFF2-40B4-BE49-F238E27FC236}">
                <a16:creationId xmlns:a16="http://schemas.microsoft.com/office/drawing/2014/main" id="{B83A04AA-80B5-4C4D-9E79-7BD590503519}"/>
              </a:ext>
            </a:extLst>
          </p:cNvPr>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10" name="Rectangle 9">
            <a:extLst>
              <a:ext uri="{FF2B5EF4-FFF2-40B4-BE49-F238E27FC236}">
                <a16:creationId xmlns:a16="http://schemas.microsoft.com/office/drawing/2014/main" id="{CAB9EF9A-4118-4E2B-AD3A-B18A8B970D8E}"/>
              </a:ext>
            </a:extLst>
          </p:cNvPr>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lang="en-US"/>
              <a:t>Click to edit Master title style</a:t>
            </a:r>
          </a:p>
        </p:txBody>
      </p:sp>
      <p:sp>
        <p:nvSpPr>
          <p:cNvPr id="11" name="Date Placeholder 27">
            <a:extLst>
              <a:ext uri="{FF2B5EF4-FFF2-40B4-BE49-F238E27FC236}">
                <a16:creationId xmlns:a16="http://schemas.microsoft.com/office/drawing/2014/main" id="{2789DC14-0333-44EB-AD13-15DC55D1B18D}"/>
              </a:ext>
            </a:extLst>
          </p:cNvPr>
          <p:cNvSpPr>
            <a:spLocks noGrp="1"/>
          </p:cNvSpPr>
          <p:nvPr>
            <p:ph type="dt" sz="half" idx="10"/>
          </p:nvPr>
        </p:nvSpPr>
        <p:spPr/>
        <p:txBody>
          <a:bodyPr/>
          <a:lstStyle>
            <a:lvl1pPr defTabSz="457200">
              <a:defRPr/>
            </a:lvl1pPr>
          </a:lstStyle>
          <a:p>
            <a:pPr>
              <a:defRPr/>
            </a:pPr>
            <a:fld id="{332F48F6-011F-4767-805D-697D7E21B075}" type="datetimeFigureOut">
              <a:rPr lang="en-GB" altLang="en-US"/>
              <a:pPr>
                <a:defRPr/>
              </a:pPr>
              <a:t>28/08/2024</a:t>
            </a:fld>
            <a:endParaRPr lang="en-GB" altLang="en-US"/>
          </a:p>
        </p:txBody>
      </p:sp>
      <p:sp>
        <p:nvSpPr>
          <p:cNvPr id="12" name="Footer Placeholder 16">
            <a:extLst>
              <a:ext uri="{FF2B5EF4-FFF2-40B4-BE49-F238E27FC236}">
                <a16:creationId xmlns:a16="http://schemas.microsoft.com/office/drawing/2014/main" id="{EDC39086-1713-43CE-9ABC-2B648903B836}"/>
              </a:ext>
            </a:extLst>
          </p:cNvPr>
          <p:cNvSpPr>
            <a:spLocks noGrp="1"/>
          </p:cNvSpPr>
          <p:nvPr>
            <p:ph type="ftr" sz="quarter" idx="11"/>
          </p:nvPr>
        </p:nvSpPr>
        <p:spPr/>
        <p:txBody>
          <a:bodyPr/>
          <a:lstStyle>
            <a:lvl1pPr defTabSz="457200">
              <a:defRPr/>
            </a:lvl1pPr>
          </a:lstStyle>
          <a:p>
            <a:pPr>
              <a:defRPr/>
            </a:pPr>
            <a:endParaRPr lang="en-GB"/>
          </a:p>
        </p:txBody>
      </p:sp>
      <p:sp>
        <p:nvSpPr>
          <p:cNvPr id="13" name="Slide Number Placeholder 28">
            <a:extLst>
              <a:ext uri="{FF2B5EF4-FFF2-40B4-BE49-F238E27FC236}">
                <a16:creationId xmlns:a16="http://schemas.microsoft.com/office/drawing/2014/main" id="{2E3A02A6-A148-4EBF-B1EA-9B0D533BA03E}"/>
              </a:ext>
            </a:extLst>
          </p:cNvPr>
          <p:cNvSpPr>
            <a:spLocks noGrp="1"/>
          </p:cNvSpPr>
          <p:nvPr>
            <p:ph type="sldNum" sz="quarter" idx="12"/>
          </p:nvPr>
        </p:nvSpPr>
        <p:spPr/>
        <p:txBody>
          <a:bodyPr/>
          <a:lstStyle>
            <a:lvl1pPr defTabSz="457200">
              <a:defRPr/>
            </a:lvl1pPr>
          </a:lstStyle>
          <a:p>
            <a:fld id="{939EB80A-1D4B-4D26-9855-64B5471DCB4A}" type="slidenum">
              <a:rPr lang="en-GB" altLang="en-US"/>
              <a:pPr/>
              <a:t>‹#›</a:t>
            </a:fld>
            <a:endParaRPr lang="en-GB" altLang="en-US"/>
          </a:p>
        </p:txBody>
      </p:sp>
    </p:spTree>
    <p:extLst>
      <p:ext uri="{BB962C8B-B14F-4D97-AF65-F5344CB8AC3E}">
        <p14:creationId xmlns:p14="http://schemas.microsoft.com/office/powerpoint/2010/main" val="110938065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914400" y="1447800"/>
            <a:ext cx="7772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1979AA20-81A6-47C3-8A90-08AC02F2F28A}"/>
              </a:ext>
            </a:extLst>
          </p:cNvPr>
          <p:cNvSpPr>
            <a:spLocks noGrp="1"/>
          </p:cNvSpPr>
          <p:nvPr>
            <p:ph type="dt" sz="half" idx="10"/>
          </p:nvPr>
        </p:nvSpPr>
        <p:spPr/>
        <p:txBody>
          <a:bodyPr/>
          <a:lstStyle>
            <a:lvl1pPr defTabSz="457200">
              <a:defRPr/>
            </a:lvl1pPr>
          </a:lstStyle>
          <a:p>
            <a:pPr>
              <a:defRPr/>
            </a:pPr>
            <a:fld id="{349BC7EB-0925-4EBF-B1C4-97F8A5AE0FE6}" type="datetimeFigureOut">
              <a:rPr lang="en-GB" altLang="en-US"/>
              <a:pPr>
                <a:defRPr/>
              </a:pPr>
              <a:t>28/08/2024</a:t>
            </a:fld>
            <a:endParaRPr lang="en-GB" altLang="en-US"/>
          </a:p>
        </p:txBody>
      </p:sp>
      <p:sp>
        <p:nvSpPr>
          <p:cNvPr id="5" name="Footer Placeholder 2">
            <a:extLst>
              <a:ext uri="{FF2B5EF4-FFF2-40B4-BE49-F238E27FC236}">
                <a16:creationId xmlns:a16="http://schemas.microsoft.com/office/drawing/2014/main" id="{5E33CA10-7469-4851-A278-DE4273982C11}"/>
              </a:ext>
            </a:extLst>
          </p:cNvPr>
          <p:cNvSpPr>
            <a:spLocks noGrp="1"/>
          </p:cNvSpPr>
          <p:nvPr>
            <p:ph type="ftr" sz="quarter" idx="11"/>
          </p:nvPr>
        </p:nvSpPr>
        <p:spPr/>
        <p:txBody>
          <a:bodyPr/>
          <a:lstStyle>
            <a:lvl1pPr defTabSz="457200">
              <a:defRPr/>
            </a:lvl1pPr>
          </a:lstStyle>
          <a:p>
            <a:pPr>
              <a:defRPr/>
            </a:pPr>
            <a:endParaRPr lang="en-GB"/>
          </a:p>
        </p:txBody>
      </p:sp>
      <p:sp>
        <p:nvSpPr>
          <p:cNvPr id="6" name="Slide Number Placeholder 22">
            <a:extLst>
              <a:ext uri="{FF2B5EF4-FFF2-40B4-BE49-F238E27FC236}">
                <a16:creationId xmlns:a16="http://schemas.microsoft.com/office/drawing/2014/main" id="{E2D9E20C-FD3E-4812-BE91-EC5FA52177C8}"/>
              </a:ext>
            </a:extLst>
          </p:cNvPr>
          <p:cNvSpPr>
            <a:spLocks noGrp="1"/>
          </p:cNvSpPr>
          <p:nvPr>
            <p:ph type="sldNum" sz="quarter" idx="12"/>
          </p:nvPr>
        </p:nvSpPr>
        <p:spPr/>
        <p:txBody>
          <a:bodyPr/>
          <a:lstStyle>
            <a:lvl1pPr defTabSz="457200">
              <a:defRPr/>
            </a:lvl1pPr>
          </a:lstStyle>
          <a:p>
            <a:fld id="{57BDDB37-25EA-42DB-806B-04BBCFCE8248}" type="slidenum">
              <a:rPr lang="en-GB" altLang="en-US"/>
              <a:pPr/>
              <a:t>‹#›</a:t>
            </a:fld>
            <a:endParaRPr lang="en-GB" altLang="en-US"/>
          </a:p>
        </p:txBody>
      </p:sp>
    </p:spTree>
    <p:extLst>
      <p:ext uri="{BB962C8B-B14F-4D97-AF65-F5344CB8AC3E}">
        <p14:creationId xmlns:p14="http://schemas.microsoft.com/office/powerpoint/2010/main" val="19375729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D52FEA-45F9-42BC-9697-2F03F32728DE}"/>
              </a:ext>
            </a:extLst>
          </p:cNvPr>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grpSp>
        <p:nvGrpSpPr>
          <p:cNvPr id="5" name="Rounded Rectangle 10">
            <a:extLst>
              <a:ext uri="{FF2B5EF4-FFF2-40B4-BE49-F238E27FC236}">
                <a16:creationId xmlns:a16="http://schemas.microsoft.com/office/drawing/2014/main" id="{63FF818C-A06C-4B96-AA0C-789C1D6982EC}"/>
              </a:ext>
            </a:extLst>
          </p:cNvPr>
          <p:cNvGrpSpPr>
            <a:grpSpLocks/>
          </p:cNvGrpSpPr>
          <p:nvPr/>
        </p:nvGrpSpPr>
        <p:grpSpPr bwMode="auto">
          <a:xfrm>
            <a:off x="50800" y="50800"/>
            <a:ext cx="9042400" cy="6718300"/>
            <a:chOff x="32" y="32"/>
            <a:chExt cx="5696" cy="4232"/>
          </a:xfrm>
        </p:grpSpPr>
        <p:pic>
          <p:nvPicPr>
            <p:cNvPr id="6" name="Rounded Rectangle 10">
              <a:extLst>
                <a:ext uri="{FF2B5EF4-FFF2-40B4-BE49-F238E27FC236}">
                  <a16:creationId xmlns:a16="http://schemas.microsoft.com/office/drawing/2014/main" id="{2324E95A-19C1-4983-BE87-766A73D69A2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 y="32"/>
              <a:ext cx="5696" cy="4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76848AB8-F1DE-4064-9D11-8C1A477A06F8}"/>
                </a:ext>
              </a:extLst>
            </p:cNvPr>
            <p:cNvSpPr txBox="1">
              <a:spLocks noChangeArrowheads="1"/>
            </p:cNvSpPr>
            <p:nvPr/>
          </p:nvSpPr>
          <p:spPr bwMode="auto">
            <a:xfrm>
              <a:off x="102" y="105"/>
              <a:ext cx="5556" cy="4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Rockwell" panose="02060603020205020403" pitchFamily="18" charset="0"/>
                  <a:ea typeface="MS PGothic" panose="020B0600070205080204" pitchFamily="34" charset="-128"/>
                </a:defRPr>
              </a:lvl1pPr>
              <a:lvl2pPr marL="742950" indent="-285750">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algn="ctr" defTabSz="914400" eaLnBrk="1" hangingPunct="1"/>
              <a:endParaRPr lang="en-US" altLang="en-US">
                <a:solidFill>
                  <a:srgbClr val="FFFFFF"/>
                </a:solidFill>
                <a:latin typeface="Perpetua" panose="02020502060401020303" pitchFamily="18" charset="0"/>
              </a:endParaRPr>
            </a:p>
          </p:txBody>
        </p:sp>
      </p:grpSp>
      <p:sp>
        <p:nvSpPr>
          <p:cNvPr id="8" name="Rectangle 7">
            <a:extLst>
              <a:ext uri="{FF2B5EF4-FFF2-40B4-BE49-F238E27FC236}">
                <a16:creationId xmlns:a16="http://schemas.microsoft.com/office/drawing/2014/main" id="{74744397-0316-4E27-9468-7088B126E2E2}"/>
              </a:ext>
            </a:extLst>
          </p:cNvPr>
          <p:cNvSpPr/>
          <p:nvPr/>
        </p:nvSpPr>
        <p:spPr>
          <a:xfrm flipV="1">
            <a:off x="69850" y="2376488"/>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9" name="Rectangle 8">
            <a:extLst>
              <a:ext uri="{FF2B5EF4-FFF2-40B4-BE49-F238E27FC236}">
                <a16:creationId xmlns:a16="http://schemas.microsoft.com/office/drawing/2014/main" id="{8B383CC8-43EF-427E-B8CC-BC1B7D7C7241}"/>
              </a:ext>
            </a:extLst>
          </p:cNvPr>
          <p:cNvSpPr/>
          <p:nvPr/>
        </p:nvSpPr>
        <p:spPr>
          <a:xfrm>
            <a:off x="69850" y="2341563"/>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10" name="Rectangle 9">
            <a:extLst>
              <a:ext uri="{FF2B5EF4-FFF2-40B4-BE49-F238E27FC236}">
                <a16:creationId xmlns:a16="http://schemas.microsoft.com/office/drawing/2014/main" id="{D762ADEC-1E1C-470F-ABD1-4AE328F1D8E8}"/>
              </a:ext>
            </a:extLst>
          </p:cNvPr>
          <p:cNvSpPr/>
          <p:nvPr/>
        </p:nvSpPr>
        <p:spPr>
          <a:xfrm>
            <a:off x="68263" y="2468563"/>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22313" y="952500"/>
            <a:ext cx="7772400" cy="1362075"/>
          </a:xfrm>
        </p:spPr>
        <p:txBody>
          <a:bodyPr/>
          <a:lstStyle>
            <a:lvl1pPr algn="l">
              <a:buNone/>
              <a:defRPr sz="4000" b="0" cap="none"/>
            </a:lvl1pPr>
          </a:lstStyle>
          <a:p>
            <a:r>
              <a:rPr lang="en-US"/>
              <a:t>Click to edit Master title style</a:t>
            </a:r>
          </a:p>
        </p:txBody>
      </p:sp>
      <p:sp>
        <p:nvSpPr>
          <p:cNvPr id="3" name="Text Placeholder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11" name="Date Placeholder 3">
            <a:extLst>
              <a:ext uri="{FF2B5EF4-FFF2-40B4-BE49-F238E27FC236}">
                <a16:creationId xmlns:a16="http://schemas.microsoft.com/office/drawing/2014/main" id="{3F1BD162-DF7D-4EC8-B517-88F2BDD75AD8}"/>
              </a:ext>
            </a:extLst>
          </p:cNvPr>
          <p:cNvSpPr>
            <a:spLocks noGrp="1"/>
          </p:cNvSpPr>
          <p:nvPr>
            <p:ph type="dt" sz="half" idx="10"/>
          </p:nvPr>
        </p:nvSpPr>
        <p:spPr/>
        <p:txBody>
          <a:bodyPr/>
          <a:lstStyle>
            <a:lvl1pPr defTabSz="457200">
              <a:defRPr/>
            </a:lvl1pPr>
          </a:lstStyle>
          <a:p>
            <a:pPr>
              <a:defRPr/>
            </a:pPr>
            <a:fld id="{7D278432-5FE2-46A8-AF1E-6562EAC71FA8}" type="datetimeFigureOut">
              <a:rPr lang="en-GB" altLang="en-US"/>
              <a:pPr>
                <a:defRPr/>
              </a:pPr>
              <a:t>28/08/2024</a:t>
            </a:fld>
            <a:endParaRPr lang="en-GB" altLang="en-US"/>
          </a:p>
        </p:txBody>
      </p:sp>
      <p:sp>
        <p:nvSpPr>
          <p:cNvPr id="12" name="Footer Placeholder 4">
            <a:extLst>
              <a:ext uri="{FF2B5EF4-FFF2-40B4-BE49-F238E27FC236}">
                <a16:creationId xmlns:a16="http://schemas.microsoft.com/office/drawing/2014/main" id="{D97AD70D-C248-4B92-A1B7-1D0D6BD0B5BA}"/>
              </a:ext>
            </a:extLst>
          </p:cNvPr>
          <p:cNvSpPr>
            <a:spLocks noGrp="1"/>
          </p:cNvSpPr>
          <p:nvPr>
            <p:ph type="ftr" sz="quarter" idx="11"/>
          </p:nvPr>
        </p:nvSpPr>
        <p:spPr>
          <a:xfrm>
            <a:off x="800100" y="6172200"/>
            <a:ext cx="4000500" cy="457200"/>
          </a:xfrm>
        </p:spPr>
        <p:txBody>
          <a:bodyPr/>
          <a:lstStyle>
            <a:lvl1pPr defTabSz="457200">
              <a:defRPr/>
            </a:lvl1pPr>
          </a:lstStyle>
          <a:p>
            <a:pPr>
              <a:defRPr/>
            </a:pPr>
            <a:endParaRPr lang="en-GB"/>
          </a:p>
        </p:txBody>
      </p:sp>
      <p:sp>
        <p:nvSpPr>
          <p:cNvPr id="13" name="Slide Number Placeholder 5">
            <a:extLst>
              <a:ext uri="{FF2B5EF4-FFF2-40B4-BE49-F238E27FC236}">
                <a16:creationId xmlns:a16="http://schemas.microsoft.com/office/drawing/2014/main" id="{A05F0688-6A4C-452E-B7A9-A6505C65BCF5}"/>
              </a:ext>
            </a:extLst>
          </p:cNvPr>
          <p:cNvSpPr>
            <a:spLocks noGrp="1"/>
          </p:cNvSpPr>
          <p:nvPr>
            <p:ph type="sldNum" sz="quarter" idx="12"/>
          </p:nvPr>
        </p:nvSpPr>
        <p:spPr>
          <a:xfrm>
            <a:off x="146050" y="6208713"/>
            <a:ext cx="457200" cy="457200"/>
          </a:xfrm>
        </p:spPr>
        <p:txBody>
          <a:bodyPr/>
          <a:lstStyle>
            <a:lvl1pPr defTabSz="457200">
              <a:defRPr/>
            </a:lvl1pPr>
          </a:lstStyle>
          <a:p>
            <a:fld id="{0B761C53-1936-4E15-BCB1-871F3644B1AD}" type="slidenum">
              <a:rPr lang="en-GB" altLang="en-US"/>
              <a:pPr/>
              <a:t>‹#›</a:t>
            </a:fld>
            <a:endParaRPr lang="en-GB" altLang="en-US"/>
          </a:p>
        </p:txBody>
      </p:sp>
    </p:spTree>
    <p:extLst>
      <p:ext uri="{BB962C8B-B14F-4D97-AF65-F5344CB8AC3E}">
        <p14:creationId xmlns:p14="http://schemas.microsoft.com/office/powerpoint/2010/main" val="3691949523"/>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914400" y="1447800"/>
            <a:ext cx="374904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933950" y="1447800"/>
            <a:ext cx="374904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9CB8AA60-E18F-4EB5-B128-2A455BB3C94F}"/>
              </a:ext>
            </a:extLst>
          </p:cNvPr>
          <p:cNvSpPr>
            <a:spLocks noGrp="1"/>
          </p:cNvSpPr>
          <p:nvPr>
            <p:ph type="dt" sz="half" idx="10"/>
          </p:nvPr>
        </p:nvSpPr>
        <p:spPr/>
        <p:txBody>
          <a:bodyPr/>
          <a:lstStyle>
            <a:lvl1pPr defTabSz="457200">
              <a:defRPr/>
            </a:lvl1pPr>
          </a:lstStyle>
          <a:p>
            <a:pPr>
              <a:defRPr/>
            </a:pPr>
            <a:fld id="{EFD4DA0E-AD90-44A6-B48F-8E267C8A7CBB}" type="datetimeFigureOut">
              <a:rPr lang="en-GB" altLang="en-US"/>
              <a:pPr>
                <a:defRPr/>
              </a:pPr>
              <a:t>28/08/2024</a:t>
            </a:fld>
            <a:endParaRPr lang="en-GB" altLang="en-US"/>
          </a:p>
        </p:txBody>
      </p:sp>
      <p:sp>
        <p:nvSpPr>
          <p:cNvPr id="6" name="Footer Placeholder 2">
            <a:extLst>
              <a:ext uri="{FF2B5EF4-FFF2-40B4-BE49-F238E27FC236}">
                <a16:creationId xmlns:a16="http://schemas.microsoft.com/office/drawing/2014/main" id="{57A465CF-7701-4686-A057-088645AEF163}"/>
              </a:ext>
            </a:extLst>
          </p:cNvPr>
          <p:cNvSpPr>
            <a:spLocks noGrp="1"/>
          </p:cNvSpPr>
          <p:nvPr>
            <p:ph type="ftr" sz="quarter" idx="11"/>
          </p:nvPr>
        </p:nvSpPr>
        <p:spPr/>
        <p:txBody>
          <a:bodyPr/>
          <a:lstStyle>
            <a:lvl1pPr defTabSz="457200">
              <a:defRPr/>
            </a:lvl1pPr>
          </a:lstStyle>
          <a:p>
            <a:pPr>
              <a:defRPr/>
            </a:pPr>
            <a:endParaRPr lang="en-GB"/>
          </a:p>
        </p:txBody>
      </p:sp>
      <p:sp>
        <p:nvSpPr>
          <p:cNvPr id="7" name="Slide Number Placeholder 22">
            <a:extLst>
              <a:ext uri="{FF2B5EF4-FFF2-40B4-BE49-F238E27FC236}">
                <a16:creationId xmlns:a16="http://schemas.microsoft.com/office/drawing/2014/main" id="{8F2279C0-3B5C-40C7-892D-23D3988E69D2}"/>
              </a:ext>
            </a:extLst>
          </p:cNvPr>
          <p:cNvSpPr>
            <a:spLocks noGrp="1"/>
          </p:cNvSpPr>
          <p:nvPr>
            <p:ph type="sldNum" sz="quarter" idx="12"/>
          </p:nvPr>
        </p:nvSpPr>
        <p:spPr/>
        <p:txBody>
          <a:bodyPr/>
          <a:lstStyle>
            <a:lvl1pPr defTabSz="457200">
              <a:defRPr/>
            </a:lvl1pPr>
          </a:lstStyle>
          <a:p>
            <a:fld id="{9DB3AF35-F826-419A-897D-3D81AD76B96B}" type="slidenum">
              <a:rPr lang="en-GB" altLang="en-US"/>
              <a:pPr/>
              <a:t>‹#›</a:t>
            </a:fld>
            <a:endParaRPr lang="en-GB" altLang="en-US"/>
          </a:p>
        </p:txBody>
      </p:sp>
    </p:spTree>
    <p:extLst>
      <p:ext uri="{BB962C8B-B14F-4D97-AF65-F5344CB8AC3E}">
        <p14:creationId xmlns:p14="http://schemas.microsoft.com/office/powerpoint/2010/main" val="1619565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11" name="Content Placeholder 10"/>
          <p:cNvSpPr>
            <a:spLocks noGrp="1"/>
          </p:cNvSpPr>
          <p:nvPr>
            <p:ph sz="half" idx="2"/>
          </p:nvPr>
        </p:nvSpPr>
        <p:spPr>
          <a:xfrm>
            <a:off x="914400" y="2247900"/>
            <a:ext cx="3733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4"/>
          </p:nvPr>
        </p:nvSpPr>
        <p:spPr>
          <a:xfrm>
            <a:off x="4953000" y="2247900"/>
            <a:ext cx="3733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a:extLst>
              <a:ext uri="{FF2B5EF4-FFF2-40B4-BE49-F238E27FC236}">
                <a16:creationId xmlns:a16="http://schemas.microsoft.com/office/drawing/2014/main" id="{1193EBA6-75A8-4548-98BB-72E97A2DCEF7}"/>
              </a:ext>
            </a:extLst>
          </p:cNvPr>
          <p:cNvSpPr>
            <a:spLocks noGrp="1"/>
          </p:cNvSpPr>
          <p:nvPr>
            <p:ph type="dt" sz="half" idx="10"/>
          </p:nvPr>
        </p:nvSpPr>
        <p:spPr/>
        <p:txBody>
          <a:bodyPr/>
          <a:lstStyle>
            <a:lvl1pPr defTabSz="457200">
              <a:defRPr/>
            </a:lvl1pPr>
          </a:lstStyle>
          <a:p>
            <a:pPr>
              <a:defRPr/>
            </a:pPr>
            <a:fld id="{AD897454-9F05-4EE1-86C1-FC1FF0DAA0DC}" type="datetimeFigureOut">
              <a:rPr lang="en-GB" altLang="en-US"/>
              <a:pPr>
                <a:defRPr/>
              </a:pPr>
              <a:t>28/08/2024</a:t>
            </a:fld>
            <a:endParaRPr lang="en-GB" altLang="en-US"/>
          </a:p>
        </p:txBody>
      </p:sp>
      <p:sp>
        <p:nvSpPr>
          <p:cNvPr id="8" name="Footer Placeholder 2">
            <a:extLst>
              <a:ext uri="{FF2B5EF4-FFF2-40B4-BE49-F238E27FC236}">
                <a16:creationId xmlns:a16="http://schemas.microsoft.com/office/drawing/2014/main" id="{2F696C69-A302-488F-87CE-8E4A613FCE9C}"/>
              </a:ext>
            </a:extLst>
          </p:cNvPr>
          <p:cNvSpPr>
            <a:spLocks noGrp="1"/>
          </p:cNvSpPr>
          <p:nvPr>
            <p:ph type="ftr" sz="quarter" idx="11"/>
          </p:nvPr>
        </p:nvSpPr>
        <p:spPr/>
        <p:txBody>
          <a:bodyPr/>
          <a:lstStyle>
            <a:lvl1pPr defTabSz="457200">
              <a:defRPr/>
            </a:lvl1pPr>
          </a:lstStyle>
          <a:p>
            <a:pPr>
              <a:defRPr/>
            </a:pPr>
            <a:endParaRPr lang="en-GB"/>
          </a:p>
        </p:txBody>
      </p:sp>
      <p:sp>
        <p:nvSpPr>
          <p:cNvPr id="9" name="Slide Number Placeholder 22">
            <a:extLst>
              <a:ext uri="{FF2B5EF4-FFF2-40B4-BE49-F238E27FC236}">
                <a16:creationId xmlns:a16="http://schemas.microsoft.com/office/drawing/2014/main" id="{0A5B49A9-FEBC-4308-8ED0-A73D2215FE0F}"/>
              </a:ext>
            </a:extLst>
          </p:cNvPr>
          <p:cNvSpPr>
            <a:spLocks noGrp="1"/>
          </p:cNvSpPr>
          <p:nvPr>
            <p:ph type="sldNum" sz="quarter" idx="12"/>
          </p:nvPr>
        </p:nvSpPr>
        <p:spPr/>
        <p:txBody>
          <a:bodyPr/>
          <a:lstStyle>
            <a:lvl1pPr defTabSz="457200">
              <a:defRPr/>
            </a:lvl1pPr>
          </a:lstStyle>
          <a:p>
            <a:fld id="{53C7B872-DE61-44C5-B869-B118D3CDAE37}" type="slidenum">
              <a:rPr lang="en-GB" altLang="en-US"/>
              <a:pPr/>
              <a:t>‹#›</a:t>
            </a:fld>
            <a:endParaRPr lang="en-GB" altLang="en-US"/>
          </a:p>
        </p:txBody>
      </p:sp>
    </p:spTree>
    <p:extLst>
      <p:ext uri="{BB962C8B-B14F-4D97-AF65-F5344CB8AC3E}">
        <p14:creationId xmlns:p14="http://schemas.microsoft.com/office/powerpoint/2010/main" val="2060858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a:extLst>
              <a:ext uri="{FF2B5EF4-FFF2-40B4-BE49-F238E27FC236}">
                <a16:creationId xmlns:a16="http://schemas.microsoft.com/office/drawing/2014/main" id="{CBA56C7A-FF1D-4786-A340-5806C2DE17C1}"/>
              </a:ext>
            </a:extLst>
          </p:cNvPr>
          <p:cNvSpPr>
            <a:spLocks noGrp="1"/>
          </p:cNvSpPr>
          <p:nvPr>
            <p:ph type="dt" sz="half" idx="10"/>
          </p:nvPr>
        </p:nvSpPr>
        <p:spPr/>
        <p:txBody>
          <a:bodyPr/>
          <a:lstStyle>
            <a:lvl1pPr defTabSz="457200">
              <a:defRPr/>
            </a:lvl1pPr>
          </a:lstStyle>
          <a:p>
            <a:pPr>
              <a:defRPr/>
            </a:pPr>
            <a:fld id="{FEA85CE3-A029-48AC-BDBF-2D510EF76BA8}" type="datetimeFigureOut">
              <a:rPr lang="en-GB" altLang="en-US"/>
              <a:pPr>
                <a:defRPr/>
              </a:pPr>
              <a:t>28/08/2024</a:t>
            </a:fld>
            <a:endParaRPr lang="en-GB" altLang="en-US"/>
          </a:p>
        </p:txBody>
      </p:sp>
      <p:sp>
        <p:nvSpPr>
          <p:cNvPr id="4" name="Footer Placeholder 2">
            <a:extLst>
              <a:ext uri="{FF2B5EF4-FFF2-40B4-BE49-F238E27FC236}">
                <a16:creationId xmlns:a16="http://schemas.microsoft.com/office/drawing/2014/main" id="{622DB282-0FC7-40C5-A9D8-FD47C4A2AA2C}"/>
              </a:ext>
            </a:extLst>
          </p:cNvPr>
          <p:cNvSpPr>
            <a:spLocks noGrp="1"/>
          </p:cNvSpPr>
          <p:nvPr>
            <p:ph type="ftr" sz="quarter" idx="11"/>
          </p:nvPr>
        </p:nvSpPr>
        <p:spPr/>
        <p:txBody>
          <a:bodyPr/>
          <a:lstStyle>
            <a:lvl1pPr defTabSz="457200">
              <a:defRPr/>
            </a:lvl1pPr>
          </a:lstStyle>
          <a:p>
            <a:pPr>
              <a:defRPr/>
            </a:pPr>
            <a:endParaRPr lang="en-GB"/>
          </a:p>
        </p:txBody>
      </p:sp>
      <p:sp>
        <p:nvSpPr>
          <p:cNvPr id="5" name="Slide Number Placeholder 22">
            <a:extLst>
              <a:ext uri="{FF2B5EF4-FFF2-40B4-BE49-F238E27FC236}">
                <a16:creationId xmlns:a16="http://schemas.microsoft.com/office/drawing/2014/main" id="{F7BBE105-84D7-49A3-B397-601394DDF466}"/>
              </a:ext>
            </a:extLst>
          </p:cNvPr>
          <p:cNvSpPr>
            <a:spLocks noGrp="1"/>
          </p:cNvSpPr>
          <p:nvPr>
            <p:ph type="sldNum" sz="quarter" idx="12"/>
          </p:nvPr>
        </p:nvSpPr>
        <p:spPr/>
        <p:txBody>
          <a:bodyPr/>
          <a:lstStyle>
            <a:lvl1pPr defTabSz="457200">
              <a:defRPr/>
            </a:lvl1pPr>
          </a:lstStyle>
          <a:p>
            <a:fld id="{C36B8AFD-79AB-48A4-A8F8-02597B4DC56C}" type="slidenum">
              <a:rPr lang="en-GB" altLang="en-US"/>
              <a:pPr/>
              <a:t>‹#›</a:t>
            </a:fld>
            <a:endParaRPr lang="en-GB" altLang="en-US"/>
          </a:p>
        </p:txBody>
      </p:sp>
    </p:spTree>
    <p:extLst>
      <p:ext uri="{BB962C8B-B14F-4D97-AF65-F5344CB8AC3E}">
        <p14:creationId xmlns:p14="http://schemas.microsoft.com/office/powerpoint/2010/main" val="26536119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24E8DBD9-E204-490B-BF60-B164581DF47B}"/>
              </a:ext>
            </a:extLst>
          </p:cNvPr>
          <p:cNvSpPr>
            <a:spLocks noGrp="1"/>
          </p:cNvSpPr>
          <p:nvPr>
            <p:ph type="dt" sz="half" idx="10"/>
          </p:nvPr>
        </p:nvSpPr>
        <p:spPr/>
        <p:txBody>
          <a:bodyPr/>
          <a:lstStyle>
            <a:lvl1pPr defTabSz="457200">
              <a:defRPr/>
            </a:lvl1pPr>
          </a:lstStyle>
          <a:p>
            <a:pPr>
              <a:defRPr/>
            </a:pPr>
            <a:fld id="{510E9B95-E664-4E12-9542-9E6775F7ACA1}" type="datetimeFigureOut">
              <a:rPr lang="en-GB" altLang="en-US"/>
              <a:pPr>
                <a:defRPr/>
              </a:pPr>
              <a:t>28/08/2024</a:t>
            </a:fld>
            <a:endParaRPr lang="en-GB" altLang="en-US"/>
          </a:p>
        </p:txBody>
      </p:sp>
      <p:sp>
        <p:nvSpPr>
          <p:cNvPr id="3" name="Footer Placeholder 2">
            <a:extLst>
              <a:ext uri="{FF2B5EF4-FFF2-40B4-BE49-F238E27FC236}">
                <a16:creationId xmlns:a16="http://schemas.microsoft.com/office/drawing/2014/main" id="{E3DB202E-7F79-4B8E-95BF-07ED8799B991}"/>
              </a:ext>
            </a:extLst>
          </p:cNvPr>
          <p:cNvSpPr>
            <a:spLocks noGrp="1"/>
          </p:cNvSpPr>
          <p:nvPr>
            <p:ph type="ftr" sz="quarter" idx="11"/>
          </p:nvPr>
        </p:nvSpPr>
        <p:spPr/>
        <p:txBody>
          <a:bodyPr/>
          <a:lstStyle>
            <a:lvl1pPr defTabSz="457200">
              <a:defRPr/>
            </a:lvl1pPr>
          </a:lstStyle>
          <a:p>
            <a:pPr>
              <a:defRPr/>
            </a:pPr>
            <a:endParaRPr lang="en-GB"/>
          </a:p>
        </p:txBody>
      </p:sp>
      <p:sp>
        <p:nvSpPr>
          <p:cNvPr id="4" name="Slide Number Placeholder 22">
            <a:extLst>
              <a:ext uri="{FF2B5EF4-FFF2-40B4-BE49-F238E27FC236}">
                <a16:creationId xmlns:a16="http://schemas.microsoft.com/office/drawing/2014/main" id="{BDF2E874-6599-47AB-A924-DB2B2086C16A}"/>
              </a:ext>
            </a:extLst>
          </p:cNvPr>
          <p:cNvSpPr>
            <a:spLocks noGrp="1"/>
          </p:cNvSpPr>
          <p:nvPr>
            <p:ph type="sldNum" sz="quarter" idx="12"/>
          </p:nvPr>
        </p:nvSpPr>
        <p:spPr/>
        <p:txBody>
          <a:bodyPr/>
          <a:lstStyle>
            <a:lvl1pPr defTabSz="457200">
              <a:defRPr/>
            </a:lvl1pPr>
          </a:lstStyle>
          <a:p>
            <a:fld id="{A80F35EC-696C-41A0-9D51-AF105138DE0C}" type="slidenum">
              <a:rPr lang="en-GB" altLang="en-US"/>
              <a:pPr/>
              <a:t>‹#›</a:t>
            </a:fld>
            <a:endParaRPr lang="en-GB" altLang="en-US"/>
          </a:p>
        </p:txBody>
      </p:sp>
    </p:spTree>
    <p:extLst>
      <p:ext uri="{BB962C8B-B14F-4D97-AF65-F5344CB8AC3E}">
        <p14:creationId xmlns:p14="http://schemas.microsoft.com/office/powerpoint/2010/main" val="465583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8FB594B-9FA1-42CE-84EC-C6BB353F779A}"/>
              </a:ext>
            </a:extLst>
          </p:cNvPr>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useBgFill="1">
        <p:nvSpPr>
          <p:cNvPr id="6" name="Rounded Rectangle 10">
            <a:extLst>
              <a:ext uri="{FF2B5EF4-FFF2-40B4-BE49-F238E27FC236}">
                <a16:creationId xmlns:a16="http://schemas.microsoft.com/office/drawing/2014/main" id="{1C578AED-C357-4F95-9E06-A7542C35A907}"/>
              </a:ext>
            </a:extLst>
          </p:cNvPr>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914400" y="273050"/>
            <a:ext cx="7772400" cy="1143000"/>
          </a:xfrm>
        </p:spPr>
        <p:txBody>
          <a:bodyPr/>
          <a:lstStyle>
            <a:lvl1pPr algn="l">
              <a:buNone/>
              <a:defRPr sz="4000" b="0"/>
            </a:lvl1pPr>
          </a:lstStyle>
          <a:p>
            <a:r>
              <a:rPr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1" name="Content Placeholder 10"/>
          <p:cNvSpPr>
            <a:spLocks noGrp="1"/>
          </p:cNvSpPr>
          <p:nvPr>
            <p:ph sz="quarter" idx="1"/>
          </p:nvPr>
        </p:nvSpPr>
        <p:spPr>
          <a:xfrm>
            <a:off x="2971800" y="1600200"/>
            <a:ext cx="5715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a:extLst>
              <a:ext uri="{FF2B5EF4-FFF2-40B4-BE49-F238E27FC236}">
                <a16:creationId xmlns:a16="http://schemas.microsoft.com/office/drawing/2014/main" id="{227C7CFE-5237-4689-9478-CA0F7DE696E2}"/>
              </a:ext>
            </a:extLst>
          </p:cNvPr>
          <p:cNvSpPr>
            <a:spLocks noGrp="1"/>
          </p:cNvSpPr>
          <p:nvPr>
            <p:ph type="dt" sz="half" idx="10"/>
          </p:nvPr>
        </p:nvSpPr>
        <p:spPr/>
        <p:txBody>
          <a:bodyPr/>
          <a:lstStyle>
            <a:lvl1pPr defTabSz="457200">
              <a:defRPr/>
            </a:lvl1pPr>
          </a:lstStyle>
          <a:p>
            <a:pPr>
              <a:defRPr/>
            </a:pPr>
            <a:fld id="{037DC7A2-ECEC-4860-8508-1F7A95944782}" type="datetimeFigureOut">
              <a:rPr lang="en-GB" altLang="en-US"/>
              <a:pPr>
                <a:defRPr/>
              </a:pPr>
              <a:t>28/08/2024</a:t>
            </a:fld>
            <a:endParaRPr lang="en-GB" altLang="en-US"/>
          </a:p>
        </p:txBody>
      </p:sp>
      <p:sp>
        <p:nvSpPr>
          <p:cNvPr id="8" name="Footer Placeholder 5">
            <a:extLst>
              <a:ext uri="{FF2B5EF4-FFF2-40B4-BE49-F238E27FC236}">
                <a16:creationId xmlns:a16="http://schemas.microsoft.com/office/drawing/2014/main" id="{8CBDD0AD-5860-4B6B-AD1C-A21871F52CAB}"/>
              </a:ext>
            </a:extLst>
          </p:cNvPr>
          <p:cNvSpPr>
            <a:spLocks noGrp="1"/>
          </p:cNvSpPr>
          <p:nvPr>
            <p:ph type="ftr" sz="quarter" idx="11"/>
          </p:nvPr>
        </p:nvSpPr>
        <p:spPr/>
        <p:txBody>
          <a:bodyPr/>
          <a:lstStyle>
            <a:lvl1pPr defTabSz="457200">
              <a:defRPr/>
            </a:lvl1pPr>
          </a:lstStyle>
          <a:p>
            <a:pPr>
              <a:defRPr/>
            </a:pPr>
            <a:endParaRPr lang="en-GB"/>
          </a:p>
        </p:txBody>
      </p:sp>
      <p:sp>
        <p:nvSpPr>
          <p:cNvPr id="9" name="Slide Number Placeholder 6">
            <a:extLst>
              <a:ext uri="{FF2B5EF4-FFF2-40B4-BE49-F238E27FC236}">
                <a16:creationId xmlns:a16="http://schemas.microsoft.com/office/drawing/2014/main" id="{5F3EDF68-A8F4-4BDA-82CC-ED6B5A8DA993}"/>
              </a:ext>
            </a:extLst>
          </p:cNvPr>
          <p:cNvSpPr>
            <a:spLocks noGrp="1"/>
          </p:cNvSpPr>
          <p:nvPr>
            <p:ph type="sldNum" sz="quarter" idx="12"/>
          </p:nvPr>
        </p:nvSpPr>
        <p:spPr/>
        <p:txBody>
          <a:bodyPr/>
          <a:lstStyle>
            <a:lvl1pPr defTabSz="457200">
              <a:defRPr/>
            </a:lvl1pPr>
          </a:lstStyle>
          <a:p>
            <a:fld id="{5AC12796-26A3-4170-AD54-801641AE6F4E}" type="slidenum">
              <a:rPr lang="en-GB" altLang="en-US"/>
              <a:pPr/>
              <a:t>‹#›</a:t>
            </a:fld>
            <a:endParaRPr lang="en-GB" altLang="en-US"/>
          </a:p>
        </p:txBody>
      </p:sp>
    </p:spTree>
    <p:extLst>
      <p:ext uri="{BB962C8B-B14F-4D97-AF65-F5344CB8AC3E}">
        <p14:creationId xmlns:p14="http://schemas.microsoft.com/office/powerpoint/2010/main" val="34932207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E7B84F-A293-4FBB-BB45-EE45AC50F9D5}"/>
              </a:ext>
            </a:extLst>
          </p:cNvPr>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88492FB7-40AB-42D3-812F-40A83CA37521}"/>
              </a:ext>
            </a:extLst>
          </p:cNvPr>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7" name="Rectangle 6">
            <a:extLst>
              <a:ext uri="{FF2B5EF4-FFF2-40B4-BE49-F238E27FC236}">
                <a16:creationId xmlns:a16="http://schemas.microsoft.com/office/drawing/2014/main" id="{74B8235D-F5FE-4A4D-852B-14FCFE7299B3}"/>
              </a:ext>
            </a:extLst>
          </p:cNvPr>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a:t>Click icon to add picture</a:t>
            </a:r>
            <a:endParaRPr lang="en-US" noProof="0" dirty="0"/>
          </a:p>
        </p:txBody>
      </p:sp>
      <p:sp>
        <p:nvSpPr>
          <p:cNvPr id="8" name="Date Placeholder 4">
            <a:extLst>
              <a:ext uri="{FF2B5EF4-FFF2-40B4-BE49-F238E27FC236}">
                <a16:creationId xmlns:a16="http://schemas.microsoft.com/office/drawing/2014/main" id="{F49A34EE-83EC-4788-B9BB-523C57CE7358}"/>
              </a:ext>
            </a:extLst>
          </p:cNvPr>
          <p:cNvSpPr>
            <a:spLocks noGrp="1"/>
          </p:cNvSpPr>
          <p:nvPr>
            <p:ph type="dt" sz="half" idx="10"/>
          </p:nvPr>
        </p:nvSpPr>
        <p:spPr/>
        <p:txBody>
          <a:bodyPr/>
          <a:lstStyle>
            <a:lvl1pPr defTabSz="457200">
              <a:defRPr/>
            </a:lvl1pPr>
          </a:lstStyle>
          <a:p>
            <a:pPr>
              <a:defRPr/>
            </a:pPr>
            <a:fld id="{883BADE5-B16F-419D-959A-8127F442DB01}" type="datetimeFigureOut">
              <a:rPr lang="en-GB" altLang="en-US"/>
              <a:pPr>
                <a:defRPr/>
              </a:pPr>
              <a:t>28/08/2024</a:t>
            </a:fld>
            <a:endParaRPr lang="en-GB" altLang="en-US"/>
          </a:p>
        </p:txBody>
      </p:sp>
      <p:sp>
        <p:nvSpPr>
          <p:cNvPr id="9" name="Footer Placeholder 5">
            <a:extLst>
              <a:ext uri="{FF2B5EF4-FFF2-40B4-BE49-F238E27FC236}">
                <a16:creationId xmlns:a16="http://schemas.microsoft.com/office/drawing/2014/main" id="{DD2ED016-F18E-4306-A4CE-265B8725A75A}"/>
              </a:ext>
            </a:extLst>
          </p:cNvPr>
          <p:cNvSpPr>
            <a:spLocks noGrp="1"/>
          </p:cNvSpPr>
          <p:nvPr>
            <p:ph type="ftr" sz="quarter" idx="11"/>
          </p:nvPr>
        </p:nvSpPr>
        <p:spPr>
          <a:xfrm>
            <a:off x="914400" y="6172200"/>
            <a:ext cx="3886200" cy="457200"/>
          </a:xfrm>
        </p:spPr>
        <p:txBody>
          <a:bodyPr/>
          <a:lstStyle>
            <a:lvl1pPr defTabSz="457200">
              <a:defRPr/>
            </a:lvl1pPr>
          </a:lstStyle>
          <a:p>
            <a:pPr>
              <a:defRPr/>
            </a:pPr>
            <a:endParaRPr lang="en-GB"/>
          </a:p>
        </p:txBody>
      </p:sp>
      <p:sp>
        <p:nvSpPr>
          <p:cNvPr id="10" name="Slide Number Placeholder 6">
            <a:extLst>
              <a:ext uri="{FF2B5EF4-FFF2-40B4-BE49-F238E27FC236}">
                <a16:creationId xmlns:a16="http://schemas.microsoft.com/office/drawing/2014/main" id="{2850A026-125B-40AF-A25B-ADC6DB27D66E}"/>
              </a:ext>
            </a:extLst>
          </p:cNvPr>
          <p:cNvSpPr>
            <a:spLocks noGrp="1"/>
          </p:cNvSpPr>
          <p:nvPr>
            <p:ph type="sldNum" sz="quarter" idx="12"/>
          </p:nvPr>
        </p:nvSpPr>
        <p:spPr>
          <a:xfrm>
            <a:off x="146050" y="6208713"/>
            <a:ext cx="457200" cy="457200"/>
          </a:xfrm>
        </p:spPr>
        <p:txBody>
          <a:bodyPr/>
          <a:lstStyle>
            <a:lvl1pPr defTabSz="457200">
              <a:defRPr/>
            </a:lvl1pPr>
          </a:lstStyle>
          <a:p>
            <a:fld id="{E46F35AB-1BFD-4719-BE46-1FC0DF820627}" type="slidenum">
              <a:rPr lang="en-GB" altLang="en-US"/>
              <a:pPr/>
              <a:t>‹#›</a:t>
            </a:fld>
            <a:endParaRPr lang="en-GB" altLang="en-US"/>
          </a:p>
        </p:txBody>
      </p:sp>
    </p:spTree>
    <p:extLst>
      <p:ext uri="{BB962C8B-B14F-4D97-AF65-F5344CB8AC3E}">
        <p14:creationId xmlns:p14="http://schemas.microsoft.com/office/powerpoint/2010/main" val="2893064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1C38C9-109E-491D-873C-F6074819F9B2}"/>
              </a:ext>
            </a:extLst>
          </p:cNvPr>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6" name="TextBox 5">
            <a:extLst>
              <a:ext uri="{FF2B5EF4-FFF2-40B4-BE49-F238E27FC236}">
                <a16:creationId xmlns:a16="http://schemas.microsoft.com/office/drawing/2014/main" id="{F3CB29CC-3719-4A26-B772-CCDA4ED4D261}"/>
              </a:ext>
            </a:extLst>
          </p:cNvPr>
          <p:cNvSpPr txBox="1">
            <a:spLocks noChangeArrowheads="1"/>
          </p:cNvSpPr>
          <p:nvPr/>
        </p:nvSpPr>
        <p:spPr bwMode="auto">
          <a:xfrm>
            <a:off x="223838" y="228600"/>
            <a:ext cx="2603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Rockwell" pitchFamily="18" charset="0"/>
                <a:ea typeface="MS PGothic" pitchFamily="34" charset="-128"/>
              </a:defRPr>
            </a:lvl1pPr>
            <a:lvl2pPr marL="742950" indent="-285750">
              <a:defRPr>
                <a:solidFill>
                  <a:schemeClr val="tx1"/>
                </a:solidFill>
                <a:latin typeface="Rockwell" pitchFamily="18" charset="0"/>
                <a:ea typeface="MS PGothic" pitchFamily="34" charset="-128"/>
              </a:defRPr>
            </a:lvl2pPr>
            <a:lvl3pPr marL="1143000" indent="-228600">
              <a:defRPr>
                <a:solidFill>
                  <a:schemeClr val="tx1"/>
                </a:solidFill>
                <a:latin typeface="Rockwell" pitchFamily="18" charset="0"/>
                <a:ea typeface="MS PGothic" pitchFamily="34" charset="-128"/>
              </a:defRPr>
            </a:lvl3pPr>
            <a:lvl4pPr marL="1600200" indent="-228600">
              <a:defRPr>
                <a:solidFill>
                  <a:schemeClr val="tx1"/>
                </a:solidFill>
                <a:latin typeface="Rockwell" pitchFamily="18" charset="0"/>
                <a:ea typeface="MS PGothic" pitchFamily="34" charset="-128"/>
              </a:defRPr>
            </a:lvl4pPr>
            <a:lvl5pPr marL="2057400" indent="-228600">
              <a:defRPr>
                <a:solidFill>
                  <a:schemeClr val="tx1"/>
                </a:solidFill>
                <a:latin typeface="Rockwell" pitchFamily="18" charset="0"/>
                <a:ea typeface="MS PGothic" pitchFamily="34" charset="-128"/>
              </a:defRPr>
            </a:lvl5pPr>
            <a:lvl6pPr marL="2514600" indent="-228600" defTabSz="457200" fontAlgn="base">
              <a:spcBef>
                <a:spcPct val="0"/>
              </a:spcBef>
              <a:spcAft>
                <a:spcPct val="0"/>
              </a:spcAft>
              <a:defRPr>
                <a:solidFill>
                  <a:schemeClr val="tx1"/>
                </a:solidFill>
                <a:latin typeface="Rockwell" pitchFamily="18" charset="0"/>
                <a:ea typeface="MS PGothic" pitchFamily="34" charset="-128"/>
              </a:defRPr>
            </a:lvl6pPr>
            <a:lvl7pPr marL="2971800" indent="-228600" defTabSz="457200" fontAlgn="base">
              <a:spcBef>
                <a:spcPct val="0"/>
              </a:spcBef>
              <a:spcAft>
                <a:spcPct val="0"/>
              </a:spcAft>
              <a:defRPr>
                <a:solidFill>
                  <a:schemeClr val="tx1"/>
                </a:solidFill>
                <a:latin typeface="Rockwell" pitchFamily="18" charset="0"/>
                <a:ea typeface="MS PGothic" pitchFamily="34" charset="-128"/>
              </a:defRPr>
            </a:lvl7pPr>
            <a:lvl8pPr marL="3429000" indent="-228600" defTabSz="457200" fontAlgn="base">
              <a:spcBef>
                <a:spcPct val="0"/>
              </a:spcBef>
              <a:spcAft>
                <a:spcPct val="0"/>
              </a:spcAft>
              <a:defRPr>
                <a:solidFill>
                  <a:schemeClr val="tx1"/>
                </a:solidFill>
                <a:latin typeface="Rockwell" pitchFamily="18" charset="0"/>
                <a:ea typeface="MS PGothic" pitchFamily="34" charset="-128"/>
              </a:defRPr>
            </a:lvl8pPr>
            <a:lvl9pPr marL="3886200" indent="-228600" defTabSz="457200" fontAlgn="base">
              <a:spcBef>
                <a:spcPct val="0"/>
              </a:spcBef>
              <a:spcAft>
                <a:spcPct val="0"/>
              </a:spcAft>
              <a:defRPr>
                <a:solidFill>
                  <a:schemeClr val="tx1"/>
                </a:solidFill>
                <a:latin typeface="Rockwell" pitchFamily="18" charset="0"/>
                <a:ea typeface="MS PGothic" pitchFamily="34" charset="-128"/>
              </a:defRPr>
            </a:lvl9pPr>
          </a:lstStyle>
          <a:p>
            <a:pPr eaLnBrk="1" hangingPunct="1">
              <a:defRPr/>
            </a:pPr>
            <a:r>
              <a:rPr lang="en-US" altLang="en-US" sz="3600" b="1">
                <a:solidFill>
                  <a:srgbClr val="B870B8"/>
                </a:solidFill>
              </a:rPr>
              <a:t>+</a:t>
            </a:r>
          </a:p>
        </p:txBody>
      </p:sp>
      <p:sp>
        <p:nvSpPr>
          <p:cNvPr id="2" name="Title 1"/>
          <p:cNvSpPr>
            <a:spLocks noGrp="1"/>
          </p:cNvSpPr>
          <p:nvPr>
            <p:ph type="title"/>
          </p:nvPr>
        </p:nvSpPr>
        <p:spPr>
          <a:xfrm>
            <a:off x="498474" y="134471"/>
            <a:ext cx="7556313" cy="995082"/>
          </a:xfrm>
        </p:spPr>
        <p:txBody>
          <a:bodyPr anchor="b"/>
          <a:lstStyle/>
          <a:p>
            <a:r>
              <a:rPr lang="en-CA"/>
              <a:t>Click to edit Master title style</a:t>
            </a:r>
            <a:endParaRPr/>
          </a:p>
        </p:txBody>
      </p:sp>
      <p:sp>
        <p:nvSpPr>
          <p:cNvPr id="3" name="Content Placeholder 2"/>
          <p:cNvSpPr>
            <a:spLocks noGrp="1"/>
          </p:cNvSpPr>
          <p:nvPr>
            <p:ph idx="1"/>
          </p:nvPr>
        </p:nvSpPr>
        <p:spPr/>
        <p:txBody>
          <a:bodyPr/>
          <a:lstStyle>
            <a:lvl5pPr>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10" name="Text Placeholder 3"/>
          <p:cNvSpPr>
            <a:spLocks noGrp="1"/>
          </p:cNvSpPr>
          <p:nvPr>
            <p:ph type="body" sz="half" idx="2"/>
          </p:nvPr>
        </p:nvSpPr>
        <p:spPr>
          <a:xfrm>
            <a:off x="498518" y="1129553"/>
            <a:ext cx="7558960" cy="774700"/>
          </a:xfrm>
        </p:spPr>
        <p:txBody>
          <a:bodyPr rtlCol="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7" name="Date Placeholder 3">
            <a:extLst>
              <a:ext uri="{FF2B5EF4-FFF2-40B4-BE49-F238E27FC236}">
                <a16:creationId xmlns:a16="http://schemas.microsoft.com/office/drawing/2014/main" id="{366ADAF3-FED4-4EAA-B985-C6C105106E2C}"/>
              </a:ext>
            </a:extLst>
          </p:cNvPr>
          <p:cNvSpPr>
            <a:spLocks noGrp="1"/>
          </p:cNvSpPr>
          <p:nvPr>
            <p:ph type="dt" sz="half" idx="10"/>
          </p:nvPr>
        </p:nvSpPr>
        <p:spPr/>
        <p:txBody>
          <a:bodyPr/>
          <a:lstStyle>
            <a:lvl1pPr>
              <a:defRPr/>
            </a:lvl1pPr>
          </a:lstStyle>
          <a:p>
            <a:pPr>
              <a:defRPr/>
            </a:pPr>
            <a:fld id="{0B6EF566-5FA7-4A38-9E9B-64E17482FB93}" type="datetimeFigureOut">
              <a:rPr lang="en-US" altLang="en-US"/>
              <a:pPr>
                <a:defRPr/>
              </a:pPr>
              <a:t>8/28/24</a:t>
            </a:fld>
            <a:endParaRPr lang="en-US" altLang="en-US"/>
          </a:p>
        </p:txBody>
      </p:sp>
      <p:sp>
        <p:nvSpPr>
          <p:cNvPr id="8" name="Footer Placeholder 4">
            <a:extLst>
              <a:ext uri="{FF2B5EF4-FFF2-40B4-BE49-F238E27FC236}">
                <a16:creationId xmlns:a16="http://schemas.microsoft.com/office/drawing/2014/main" id="{1435390B-91FF-4E97-B787-4F85C2DC498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82DB4A6-3830-40BB-AF93-747015D73907}"/>
              </a:ext>
            </a:extLst>
          </p:cNvPr>
          <p:cNvSpPr>
            <a:spLocks noGrp="1"/>
          </p:cNvSpPr>
          <p:nvPr>
            <p:ph type="sldNum" sz="quarter" idx="12"/>
          </p:nvPr>
        </p:nvSpPr>
        <p:spPr/>
        <p:txBody>
          <a:bodyPr/>
          <a:lstStyle>
            <a:lvl1pPr>
              <a:defRPr/>
            </a:lvl1pPr>
          </a:lstStyle>
          <a:p>
            <a:fld id="{9C0CF06B-7F99-44C6-B0B9-651825C59735}" type="slidenum">
              <a:rPr lang="en-US" altLang="en-US"/>
              <a:pPr/>
              <a:t>‹#›</a:t>
            </a:fld>
            <a:endParaRPr lang="en-US" altLang="en-US"/>
          </a:p>
        </p:txBody>
      </p:sp>
    </p:spTree>
    <p:extLst>
      <p:ext uri="{BB962C8B-B14F-4D97-AF65-F5344CB8AC3E}">
        <p14:creationId xmlns:p14="http://schemas.microsoft.com/office/powerpoint/2010/main" val="26112592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049B6D5B-AA35-484A-B1DD-44D779FFC900}"/>
              </a:ext>
            </a:extLst>
          </p:cNvPr>
          <p:cNvSpPr>
            <a:spLocks noGrp="1"/>
          </p:cNvSpPr>
          <p:nvPr>
            <p:ph type="dt" sz="half" idx="10"/>
          </p:nvPr>
        </p:nvSpPr>
        <p:spPr/>
        <p:txBody>
          <a:bodyPr/>
          <a:lstStyle>
            <a:lvl1pPr defTabSz="457200">
              <a:defRPr/>
            </a:lvl1pPr>
          </a:lstStyle>
          <a:p>
            <a:pPr>
              <a:defRPr/>
            </a:pPr>
            <a:fld id="{F79FE717-8009-4C2D-A4CE-6F5B6D0001AB}" type="datetimeFigureOut">
              <a:rPr lang="en-GB" altLang="en-US"/>
              <a:pPr>
                <a:defRPr/>
              </a:pPr>
              <a:t>28/08/2024</a:t>
            </a:fld>
            <a:endParaRPr lang="en-GB" altLang="en-US"/>
          </a:p>
        </p:txBody>
      </p:sp>
      <p:sp>
        <p:nvSpPr>
          <p:cNvPr id="5" name="Footer Placeholder 2">
            <a:extLst>
              <a:ext uri="{FF2B5EF4-FFF2-40B4-BE49-F238E27FC236}">
                <a16:creationId xmlns:a16="http://schemas.microsoft.com/office/drawing/2014/main" id="{520959DD-39F7-43E0-A496-93F8FC83248C}"/>
              </a:ext>
            </a:extLst>
          </p:cNvPr>
          <p:cNvSpPr>
            <a:spLocks noGrp="1"/>
          </p:cNvSpPr>
          <p:nvPr>
            <p:ph type="ftr" sz="quarter" idx="11"/>
          </p:nvPr>
        </p:nvSpPr>
        <p:spPr/>
        <p:txBody>
          <a:bodyPr/>
          <a:lstStyle>
            <a:lvl1pPr defTabSz="457200">
              <a:defRPr/>
            </a:lvl1pPr>
          </a:lstStyle>
          <a:p>
            <a:pPr>
              <a:defRPr/>
            </a:pPr>
            <a:endParaRPr lang="en-GB"/>
          </a:p>
        </p:txBody>
      </p:sp>
      <p:sp>
        <p:nvSpPr>
          <p:cNvPr id="6" name="Slide Number Placeholder 22">
            <a:extLst>
              <a:ext uri="{FF2B5EF4-FFF2-40B4-BE49-F238E27FC236}">
                <a16:creationId xmlns:a16="http://schemas.microsoft.com/office/drawing/2014/main" id="{36EBB073-92A7-4E91-AD0D-91CA035DC4BE}"/>
              </a:ext>
            </a:extLst>
          </p:cNvPr>
          <p:cNvSpPr>
            <a:spLocks noGrp="1"/>
          </p:cNvSpPr>
          <p:nvPr>
            <p:ph type="sldNum" sz="quarter" idx="12"/>
          </p:nvPr>
        </p:nvSpPr>
        <p:spPr/>
        <p:txBody>
          <a:bodyPr/>
          <a:lstStyle>
            <a:lvl1pPr defTabSz="457200">
              <a:defRPr/>
            </a:lvl1pPr>
          </a:lstStyle>
          <a:p>
            <a:fld id="{EC15F512-8682-4DF2-BC1F-EB84D3407F83}" type="slidenum">
              <a:rPr lang="en-GB" altLang="en-US"/>
              <a:pPr/>
              <a:t>‹#›</a:t>
            </a:fld>
            <a:endParaRPr lang="en-GB" altLang="en-US"/>
          </a:p>
        </p:txBody>
      </p:sp>
    </p:spTree>
    <p:extLst>
      <p:ext uri="{BB962C8B-B14F-4D97-AF65-F5344CB8AC3E}">
        <p14:creationId xmlns:p14="http://schemas.microsoft.com/office/powerpoint/2010/main" val="24125923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D265BBF4-B009-409B-88DE-0265A93D100A}"/>
              </a:ext>
            </a:extLst>
          </p:cNvPr>
          <p:cNvSpPr>
            <a:spLocks noGrp="1"/>
          </p:cNvSpPr>
          <p:nvPr>
            <p:ph type="dt" sz="half" idx="10"/>
          </p:nvPr>
        </p:nvSpPr>
        <p:spPr/>
        <p:txBody>
          <a:bodyPr/>
          <a:lstStyle>
            <a:lvl1pPr defTabSz="457200">
              <a:defRPr/>
            </a:lvl1pPr>
          </a:lstStyle>
          <a:p>
            <a:pPr>
              <a:defRPr/>
            </a:pPr>
            <a:fld id="{0F87DD14-E0B7-47E3-B596-570727B3004F}" type="datetimeFigureOut">
              <a:rPr lang="en-GB" altLang="en-US"/>
              <a:pPr>
                <a:defRPr/>
              </a:pPr>
              <a:t>28/08/2024</a:t>
            </a:fld>
            <a:endParaRPr lang="en-GB" altLang="en-US"/>
          </a:p>
        </p:txBody>
      </p:sp>
      <p:sp>
        <p:nvSpPr>
          <p:cNvPr id="5" name="Footer Placeholder 2">
            <a:extLst>
              <a:ext uri="{FF2B5EF4-FFF2-40B4-BE49-F238E27FC236}">
                <a16:creationId xmlns:a16="http://schemas.microsoft.com/office/drawing/2014/main" id="{EF5DB65A-B78E-46F5-998E-2574037206DB}"/>
              </a:ext>
            </a:extLst>
          </p:cNvPr>
          <p:cNvSpPr>
            <a:spLocks noGrp="1"/>
          </p:cNvSpPr>
          <p:nvPr>
            <p:ph type="ftr" sz="quarter" idx="11"/>
          </p:nvPr>
        </p:nvSpPr>
        <p:spPr/>
        <p:txBody>
          <a:bodyPr/>
          <a:lstStyle>
            <a:lvl1pPr defTabSz="457200">
              <a:defRPr/>
            </a:lvl1pPr>
          </a:lstStyle>
          <a:p>
            <a:pPr>
              <a:defRPr/>
            </a:pPr>
            <a:endParaRPr lang="en-GB"/>
          </a:p>
        </p:txBody>
      </p:sp>
      <p:sp>
        <p:nvSpPr>
          <p:cNvPr id="6" name="Slide Number Placeholder 22">
            <a:extLst>
              <a:ext uri="{FF2B5EF4-FFF2-40B4-BE49-F238E27FC236}">
                <a16:creationId xmlns:a16="http://schemas.microsoft.com/office/drawing/2014/main" id="{6D6009FE-F6F1-47E8-9EB1-8DD088953D7B}"/>
              </a:ext>
            </a:extLst>
          </p:cNvPr>
          <p:cNvSpPr>
            <a:spLocks noGrp="1"/>
          </p:cNvSpPr>
          <p:nvPr>
            <p:ph type="sldNum" sz="quarter" idx="12"/>
          </p:nvPr>
        </p:nvSpPr>
        <p:spPr/>
        <p:txBody>
          <a:bodyPr/>
          <a:lstStyle>
            <a:lvl1pPr defTabSz="457200">
              <a:defRPr/>
            </a:lvl1pPr>
          </a:lstStyle>
          <a:p>
            <a:fld id="{952C1DCC-61A7-4054-A908-405234CA8F47}" type="slidenum">
              <a:rPr lang="en-GB" altLang="en-US"/>
              <a:pPr/>
              <a:t>‹#›</a:t>
            </a:fld>
            <a:endParaRPr lang="en-GB" altLang="en-US"/>
          </a:p>
        </p:txBody>
      </p:sp>
    </p:spTree>
    <p:extLst>
      <p:ext uri="{BB962C8B-B14F-4D97-AF65-F5344CB8AC3E}">
        <p14:creationId xmlns:p14="http://schemas.microsoft.com/office/powerpoint/2010/main" val="653320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4CFD6B-A888-4A96-99A1-E310B62C2244}"/>
              </a:ext>
            </a:extLst>
          </p:cNvPr>
          <p:cNvSpPr/>
          <p:nvPr/>
        </p:nvSpPr>
        <p:spPr>
          <a:xfrm>
            <a:off x="282575" y="228600"/>
            <a:ext cx="4235450" cy="4187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8" name="Rectangle 7">
            <a:extLst>
              <a:ext uri="{FF2B5EF4-FFF2-40B4-BE49-F238E27FC236}">
                <a16:creationId xmlns:a16="http://schemas.microsoft.com/office/drawing/2014/main" id="{A396C12C-1081-47E5-8A2D-9805CAB57E4B}"/>
              </a:ext>
            </a:extLst>
          </p:cNvPr>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9" name="Rectangle 8">
            <a:extLst>
              <a:ext uri="{FF2B5EF4-FFF2-40B4-BE49-F238E27FC236}">
                <a16:creationId xmlns:a16="http://schemas.microsoft.com/office/drawing/2014/main" id="{6FEE562F-6A02-4C59-A59D-A8DEB01D9347}"/>
              </a:ext>
            </a:extLst>
          </p:cNvPr>
          <p:cNvSpPr/>
          <p:nvPr/>
        </p:nvSpPr>
        <p:spPr>
          <a:xfrm>
            <a:off x="4624388" y="2378075"/>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10" name="TextBox 9">
            <a:extLst>
              <a:ext uri="{FF2B5EF4-FFF2-40B4-BE49-F238E27FC236}">
                <a16:creationId xmlns:a16="http://schemas.microsoft.com/office/drawing/2014/main" id="{15658357-5D0B-4D0F-9C1B-4EB6196784BF}"/>
              </a:ext>
            </a:extLst>
          </p:cNvPr>
          <p:cNvSpPr txBox="1">
            <a:spLocks noChangeArrowheads="1"/>
          </p:cNvSpPr>
          <p:nvPr/>
        </p:nvSpPr>
        <p:spPr bwMode="auto">
          <a:xfrm>
            <a:off x="425450" y="174625"/>
            <a:ext cx="4127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Rockwell" pitchFamily="18" charset="0"/>
                <a:ea typeface="MS PGothic" pitchFamily="34" charset="-128"/>
              </a:defRPr>
            </a:lvl1pPr>
            <a:lvl2pPr marL="742950" indent="-285750">
              <a:defRPr>
                <a:solidFill>
                  <a:schemeClr val="tx1"/>
                </a:solidFill>
                <a:latin typeface="Rockwell" pitchFamily="18" charset="0"/>
                <a:ea typeface="MS PGothic" pitchFamily="34" charset="-128"/>
              </a:defRPr>
            </a:lvl2pPr>
            <a:lvl3pPr marL="1143000" indent="-228600">
              <a:defRPr>
                <a:solidFill>
                  <a:schemeClr val="tx1"/>
                </a:solidFill>
                <a:latin typeface="Rockwell" pitchFamily="18" charset="0"/>
                <a:ea typeface="MS PGothic" pitchFamily="34" charset="-128"/>
              </a:defRPr>
            </a:lvl3pPr>
            <a:lvl4pPr marL="1600200" indent="-228600">
              <a:defRPr>
                <a:solidFill>
                  <a:schemeClr val="tx1"/>
                </a:solidFill>
                <a:latin typeface="Rockwell" pitchFamily="18" charset="0"/>
                <a:ea typeface="MS PGothic" pitchFamily="34" charset="-128"/>
              </a:defRPr>
            </a:lvl4pPr>
            <a:lvl5pPr marL="2057400" indent="-228600">
              <a:defRPr>
                <a:solidFill>
                  <a:schemeClr val="tx1"/>
                </a:solidFill>
                <a:latin typeface="Rockwell" pitchFamily="18" charset="0"/>
                <a:ea typeface="MS PGothic" pitchFamily="34" charset="-128"/>
              </a:defRPr>
            </a:lvl5pPr>
            <a:lvl6pPr marL="2514600" indent="-228600" defTabSz="457200" fontAlgn="base">
              <a:spcBef>
                <a:spcPct val="0"/>
              </a:spcBef>
              <a:spcAft>
                <a:spcPct val="0"/>
              </a:spcAft>
              <a:defRPr>
                <a:solidFill>
                  <a:schemeClr val="tx1"/>
                </a:solidFill>
                <a:latin typeface="Rockwell" pitchFamily="18" charset="0"/>
                <a:ea typeface="MS PGothic" pitchFamily="34" charset="-128"/>
              </a:defRPr>
            </a:lvl6pPr>
            <a:lvl7pPr marL="2971800" indent="-228600" defTabSz="457200" fontAlgn="base">
              <a:spcBef>
                <a:spcPct val="0"/>
              </a:spcBef>
              <a:spcAft>
                <a:spcPct val="0"/>
              </a:spcAft>
              <a:defRPr>
                <a:solidFill>
                  <a:schemeClr val="tx1"/>
                </a:solidFill>
                <a:latin typeface="Rockwell" pitchFamily="18" charset="0"/>
                <a:ea typeface="MS PGothic" pitchFamily="34" charset="-128"/>
              </a:defRPr>
            </a:lvl7pPr>
            <a:lvl8pPr marL="3429000" indent="-228600" defTabSz="457200" fontAlgn="base">
              <a:spcBef>
                <a:spcPct val="0"/>
              </a:spcBef>
              <a:spcAft>
                <a:spcPct val="0"/>
              </a:spcAft>
              <a:defRPr>
                <a:solidFill>
                  <a:schemeClr val="tx1"/>
                </a:solidFill>
                <a:latin typeface="Rockwell" pitchFamily="18" charset="0"/>
                <a:ea typeface="MS PGothic" pitchFamily="34" charset="-128"/>
              </a:defRPr>
            </a:lvl8pPr>
            <a:lvl9pPr marL="3886200" indent="-228600" defTabSz="457200" fontAlgn="base">
              <a:spcBef>
                <a:spcPct val="0"/>
              </a:spcBef>
              <a:spcAft>
                <a:spcPct val="0"/>
              </a:spcAft>
              <a:defRPr>
                <a:solidFill>
                  <a:schemeClr val="tx1"/>
                </a:solidFill>
                <a:latin typeface="Rockwell" pitchFamily="18" charset="0"/>
                <a:ea typeface="MS PGothic" pitchFamily="34" charset="-128"/>
              </a:defRPr>
            </a:lvl9pPr>
          </a:lstStyle>
          <a:p>
            <a:pPr eaLnBrk="1" hangingPunct="1">
              <a:defRPr/>
            </a:pPr>
            <a:r>
              <a:rPr lang="en-US" altLang="en-US" sz="5400" b="1">
                <a:solidFill>
                  <a:srgbClr val="B870B8"/>
                </a:solidFill>
              </a:rPr>
              <a:t>+</a:t>
            </a:r>
          </a:p>
        </p:txBody>
      </p:sp>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CA"/>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dirty="0"/>
          </a:p>
        </p:txBody>
      </p:sp>
      <p:sp>
        <p:nvSpPr>
          <p:cNvPr id="13" name="Picture Placeholder 12"/>
          <p:cNvSpPr>
            <a:spLocks noGrp="1"/>
          </p:cNvSpPr>
          <p:nvPr>
            <p:ph type="pic" sz="quarter" idx="12"/>
          </p:nvPr>
        </p:nvSpPr>
        <p:spPr>
          <a:xfrm>
            <a:off x="4624388" y="228600"/>
            <a:ext cx="2057400" cy="2039112"/>
          </a:xfrm>
        </p:spPr>
        <p:txBody>
          <a:bodyPr rtlCol="0">
            <a:normAutofit/>
          </a:bodyPr>
          <a:lstStyle>
            <a:lvl1pPr>
              <a:buNone/>
              <a:defRPr/>
            </a:lvl1pPr>
          </a:lstStyle>
          <a:p>
            <a:pPr lvl="0"/>
            <a:r>
              <a:rPr lang="en-CA" noProof="0"/>
              <a:t>Drag picture to placeholder or click icon to add</a:t>
            </a:r>
            <a:endParaRPr noProof="0"/>
          </a:p>
        </p:txBody>
      </p:sp>
      <p:sp>
        <p:nvSpPr>
          <p:cNvPr id="14" name="Picture Placeholder 12"/>
          <p:cNvSpPr>
            <a:spLocks noGrp="1"/>
          </p:cNvSpPr>
          <p:nvPr>
            <p:ph type="pic" sz="quarter" idx="13"/>
          </p:nvPr>
        </p:nvSpPr>
        <p:spPr>
          <a:xfrm>
            <a:off x="6802438" y="2377440"/>
            <a:ext cx="2057400" cy="2039112"/>
          </a:xfrm>
        </p:spPr>
        <p:txBody>
          <a:bodyPr rtlCol="0">
            <a:normAutofit/>
          </a:bodyPr>
          <a:lstStyle>
            <a:lvl1pPr>
              <a:buNone/>
              <a:defRPr/>
            </a:lvl1pPr>
          </a:lstStyle>
          <a:p>
            <a:pPr lvl="0"/>
            <a:r>
              <a:rPr lang="en-CA" noProof="0"/>
              <a:t>Drag picture to placeholder or click icon to add</a:t>
            </a:r>
            <a:endParaRPr noProof="0"/>
          </a:p>
        </p:txBody>
      </p:sp>
      <p:sp>
        <p:nvSpPr>
          <p:cNvPr id="16" name="Text Placeholder 3"/>
          <p:cNvSpPr>
            <a:spLocks noGrp="1"/>
          </p:cNvSpPr>
          <p:nvPr>
            <p:ph type="body" sz="half" idx="2"/>
          </p:nvPr>
        </p:nvSpPr>
        <p:spPr>
          <a:xfrm>
            <a:off x="857250" y="1779494"/>
            <a:ext cx="3086100" cy="2040905"/>
          </a:xfrm>
        </p:spPr>
        <p:txBody>
          <a:bodyPr lIns="45720" rIns="45720">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a:r>
              <a:rPr lang="en-CA"/>
              <a:t>Click to edit Master text styles</a:t>
            </a:r>
          </a:p>
        </p:txBody>
      </p:sp>
      <p:sp>
        <p:nvSpPr>
          <p:cNvPr id="11" name="Date Placeholder 3">
            <a:extLst>
              <a:ext uri="{FF2B5EF4-FFF2-40B4-BE49-F238E27FC236}">
                <a16:creationId xmlns:a16="http://schemas.microsoft.com/office/drawing/2014/main" id="{0DAAE1BD-2A67-46C1-AD3D-D5020676B051}"/>
              </a:ext>
            </a:extLst>
          </p:cNvPr>
          <p:cNvSpPr>
            <a:spLocks noGrp="1"/>
          </p:cNvSpPr>
          <p:nvPr>
            <p:ph type="dt" sz="half" idx="14"/>
          </p:nvPr>
        </p:nvSpPr>
        <p:spPr>
          <a:xfrm>
            <a:off x="4800600" y="6426200"/>
            <a:ext cx="1231900" cy="365125"/>
          </a:xfrm>
        </p:spPr>
        <p:txBody>
          <a:bodyPr/>
          <a:lstStyle>
            <a:lvl1pPr algn="l">
              <a:defRPr/>
            </a:lvl1pPr>
          </a:lstStyle>
          <a:p>
            <a:pPr>
              <a:defRPr/>
            </a:pPr>
            <a:fld id="{86507A34-2BD6-4882-8001-DA6446D422AB}" type="datetimeFigureOut">
              <a:rPr lang="en-US" altLang="en-US"/>
              <a:pPr>
                <a:defRPr/>
              </a:pPr>
              <a:t>8/28/24</a:t>
            </a:fld>
            <a:endParaRPr lang="en-US" altLang="en-US"/>
          </a:p>
        </p:txBody>
      </p:sp>
      <p:sp>
        <p:nvSpPr>
          <p:cNvPr id="12" name="Footer Placeholder 4">
            <a:extLst>
              <a:ext uri="{FF2B5EF4-FFF2-40B4-BE49-F238E27FC236}">
                <a16:creationId xmlns:a16="http://schemas.microsoft.com/office/drawing/2014/main" id="{E473E15C-800C-4960-A0D3-EE0A3C99AFF1}"/>
              </a:ext>
            </a:extLst>
          </p:cNvPr>
          <p:cNvSpPr>
            <a:spLocks noGrp="1"/>
          </p:cNvSpPr>
          <p:nvPr>
            <p:ph type="ftr" sz="quarter" idx="15"/>
          </p:nvPr>
        </p:nvSpPr>
        <p:spPr>
          <a:xfrm>
            <a:off x="6311900" y="6426200"/>
            <a:ext cx="2616200" cy="365125"/>
          </a:xfrm>
        </p:spPr>
        <p:txBody>
          <a:bodyPr/>
          <a:lstStyle>
            <a:lvl1pPr algn="r">
              <a:defRPr/>
            </a:lvl1pPr>
          </a:lstStyle>
          <a:p>
            <a:pPr>
              <a:defRPr/>
            </a:pPr>
            <a:endParaRPr lang="en-US"/>
          </a:p>
        </p:txBody>
      </p:sp>
    </p:spTree>
    <p:extLst>
      <p:ext uri="{BB962C8B-B14F-4D97-AF65-F5344CB8AC3E}">
        <p14:creationId xmlns:p14="http://schemas.microsoft.com/office/powerpoint/2010/main" val="3900378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4B25C7-0F67-4D2E-B708-30AC742EB4E8}"/>
              </a:ext>
            </a:extLst>
          </p:cNvPr>
          <p:cNvSpPr/>
          <p:nvPr/>
        </p:nvSpPr>
        <p:spPr>
          <a:xfrm>
            <a:off x="658813" y="228600"/>
            <a:ext cx="82010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5" name="TextBox 4">
            <a:extLst>
              <a:ext uri="{FF2B5EF4-FFF2-40B4-BE49-F238E27FC236}">
                <a16:creationId xmlns:a16="http://schemas.microsoft.com/office/drawing/2014/main" id="{E6707B5A-D607-424E-A9FF-41334A5F1BE0}"/>
              </a:ext>
            </a:extLst>
          </p:cNvPr>
          <p:cNvSpPr txBox="1">
            <a:spLocks noChangeArrowheads="1"/>
          </p:cNvSpPr>
          <p:nvPr/>
        </p:nvSpPr>
        <p:spPr bwMode="auto">
          <a:xfrm>
            <a:off x="2003425" y="3111500"/>
            <a:ext cx="2603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Rockwell" pitchFamily="18" charset="0"/>
                <a:ea typeface="MS PGothic" pitchFamily="34" charset="-128"/>
              </a:defRPr>
            </a:lvl1pPr>
            <a:lvl2pPr marL="742950" indent="-285750">
              <a:defRPr>
                <a:solidFill>
                  <a:schemeClr val="tx1"/>
                </a:solidFill>
                <a:latin typeface="Rockwell" pitchFamily="18" charset="0"/>
                <a:ea typeface="MS PGothic" pitchFamily="34" charset="-128"/>
              </a:defRPr>
            </a:lvl2pPr>
            <a:lvl3pPr marL="1143000" indent="-228600">
              <a:defRPr>
                <a:solidFill>
                  <a:schemeClr val="tx1"/>
                </a:solidFill>
                <a:latin typeface="Rockwell" pitchFamily="18" charset="0"/>
                <a:ea typeface="MS PGothic" pitchFamily="34" charset="-128"/>
              </a:defRPr>
            </a:lvl3pPr>
            <a:lvl4pPr marL="1600200" indent="-228600">
              <a:defRPr>
                <a:solidFill>
                  <a:schemeClr val="tx1"/>
                </a:solidFill>
                <a:latin typeface="Rockwell" pitchFamily="18" charset="0"/>
                <a:ea typeface="MS PGothic" pitchFamily="34" charset="-128"/>
              </a:defRPr>
            </a:lvl4pPr>
            <a:lvl5pPr marL="2057400" indent="-228600">
              <a:defRPr>
                <a:solidFill>
                  <a:schemeClr val="tx1"/>
                </a:solidFill>
                <a:latin typeface="Rockwell" pitchFamily="18" charset="0"/>
                <a:ea typeface="MS PGothic" pitchFamily="34" charset="-128"/>
              </a:defRPr>
            </a:lvl5pPr>
            <a:lvl6pPr marL="2514600" indent="-228600" defTabSz="457200" fontAlgn="base">
              <a:spcBef>
                <a:spcPct val="0"/>
              </a:spcBef>
              <a:spcAft>
                <a:spcPct val="0"/>
              </a:spcAft>
              <a:defRPr>
                <a:solidFill>
                  <a:schemeClr val="tx1"/>
                </a:solidFill>
                <a:latin typeface="Rockwell" pitchFamily="18" charset="0"/>
                <a:ea typeface="MS PGothic" pitchFamily="34" charset="-128"/>
              </a:defRPr>
            </a:lvl6pPr>
            <a:lvl7pPr marL="2971800" indent="-228600" defTabSz="457200" fontAlgn="base">
              <a:spcBef>
                <a:spcPct val="0"/>
              </a:spcBef>
              <a:spcAft>
                <a:spcPct val="0"/>
              </a:spcAft>
              <a:defRPr>
                <a:solidFill>
                  <a:schemeClr val="tx1"/>
                </a:solidFill>
                <a:latin typeface="Rockwell" pitchFamily="18" charset="0"/>
                <a:ea typeface="MS PGothic" pitchFamily="34" charset="-128"/>
              </a:defRPr>
            </a:lvl7pPr>
            <a:lvl8pPr marL="3429000" indent="-228600" defTabSz="457200" fontAlgn="base">
              <a:spcBef>
                <a:spcPct val="0"/>
              </a:spcBef>
              <a:spcAft>
                <a:spcPct val="0"/>
              </a:spcAft>
              <a:defRPr>
                <a:solidFill>
                  <a:schemeClr val="tx1"/>
                </a:solidFill>
                <a:latin typeface="Rockwell" pitchFamily="18" charset="0"/>
                <a:ea typeface="MS PGothic" pitchFamily="34" charset="-128"/>
              </a:defRPr>
            </a:lvl8pPr>
            <a:lvl9pPr marL="3886200" indent="-228600" defTabSz="457200" fontAlgn="base">
              <a:spcBef>
                <a:spcPct val="0"/>
              </a:spcBef>
              <a:spcAft>
                <a:spcPct val="0"/>
              </a:spcAft>
              <a:defRPr>
                <a:solidFill>
                  <a:schemeClr val="tx1"/>
                </a:solidFill>
                <a:latin typeface="Rockwell" pitchFamily="18" charset="0"/>
                <a:ea typeface="MS PGothic" pitchFamily="34" charset="-128"/>
              </a:defRPr>
            </a:lvl9pPr>
          </a:lstStyle>
          <a:p>
            <a:pPr eaLnBrk="1" hangingPunct="1">
              <a:defRPr/>
            </a:pPr>
            <a:r>
              <a:rPr lang="en-US" altLang="en-US" sz="4000" b="1">
                <a:solidFill>
                  <a:srgbClr val="B870B8"/>
                </a:solidFill>
              </a:rPr>
              <a:t>+</a:t>
            </a:r>
          </a:p>
        </p:txBody>
      </p:sp>
      <p:sp>
        <p:nvSpPr>
          <p:cNvPr id="6" name="Rectangle 5">
            <a:extLst>
              <a:ext uri="{FF2B5EF4-FFF2-40B4-BE49-F238E27FC236}">
                <a16:creationId xmlns:a16="http://schemas.microsoft.com/office/drawing/2014/main" id="{CAC76ABE-EA53-4B89-9FB0-174543697C69}"/>
              </a:ext>
            </a:extLst>
          </p:cNvPr>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2" name="Title 1"/>
          <p:cNvSpPr>
            <a:spLocks noGrp="1"/>
          </p:cNvSpPr>
          <p:nvPr>
            <p:ph type="title"/>
          </p:nvPr>
        </p:nvSpPr>
        <p:spPr>
          <a:xfrm>
            <a:off x="2286000" y="3124200"/>
            <a:ext cx="5638800" cy="1362075"/>
          </a:xfrm>
        </p:spPr>
        <p:txBody>
          <a:bodyPr anchor="b">
            <a:normAutofit/>
          </a:bodyPr>
          <a:lstStyle>
            <a:lvl1pPr algn="l">
              <a:defRPr sz="3200" b="0" cap="none" baseline="0">
                <a:solidFill>
                  <a:schemeClr val="bg1"/>
                </a:solidFill>
              </a:defRPr>
            </a:lvl1pPr>
          </a:lstStyle>
          <a:p>
            <a:r>
              <a:rPr lang="en-CA"/>
              <a:t>Click to edit Master title style</a:t>
            </a:r>
            <a:endParaRPr/>
          </a:p>
        </p:txBody>
      </p:sp>
      <p:sp>
        <p:nvSpPr>
          <p:cNvPr id="3" name="Text Placeholder 2"/>
          <p:cNvSpPr>
            <a:spLocks noGrp="1"/>
          </p:cNvSpPr>
          <p:nvPr>
            <p:ph type="body" idx="1"/>
          </p:nvPr>
        </p:nvSpPr>
        <p:spPr>
          <a:xfrm>
            <a:off x="2286000" y="4495800"/>
            <a:ext cx="5638800" cy="1500187"/>
          </a:xfrm>
        </p:spPr>
        <p:txBody>
          <a:bodyPr>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7" name="Date Placeholder 3">
            <a:extLst>
              <a:ext uri="{FF2B5EF4-FFF2-40B4-BE49-F238E27FC236}">
                <a16:creationId xmlns:a16="http://schemas.microsoft.com/office/drawing/2014/main" id="{6A267FAA-0DFD-46FF-BFBD-21B2168E3366}"/>
              </a:ext>
            </a:extLst>
          </p:cNvPr>
          <p:cNvSpPr>
            <a:spLocks noGrp="1"/>
          </p:cNvSpPr>
          <p:nvPr>
            <p:ph type="dt" sz="half" idx="10"/>
          </p:nvPr>
        </p:nvSpPr>
        <p:spPr>
          <a:xfrm>
            <a:off x="658813" y="6248400"/>
            <a:ext cx="1474787" cy="365125"/>
          </a:xfrm>
        </p:spPr>
        <p:txBody>
          <a:bodyPr/>
          <a:lstStyle>
            <a:lvl1pPr algn="l">
              <a:defRPr>
                <a:solidFill>
                  <a:schemeClr val="bg1"/>
                </a:solidFill>
              </a:defRPr>
            </a:lvl1pPr>
          </a:lstStyle>
          <a:p>
            <a:pPr>
              <a:defRPr/>
            </a:pPr>
            <a:fld id="{D37988B7-6FE1-4121-B8FA-9E95774EAE4A}" type="datetimeFigureOut">
              <a:rPr lang="en-US" altLang="en-US"/>
              <a:pPr>
                <a:defRPr/>
              </a:pPr>
              <a:t>8/28/24</a:t>
            </a:fld>
            <a:endParaRPr lang="en-US" altLang="en-US"/>
          </a:p>
        </p:txBody>
      </p:sp>
      <p:sp>
        <p:nvSpPr>
          <p:cNvPr id="8" name="Footer Placeholder 4">
            <a:extLst>
              <a:ext uri="{FF2B5EF4-FFF2-40B4-BE49-F238E27FC236}">
                <a16:creationId xmlns:a16="http://schemas.microsoft.com/office/drawing/2014/main" id="{5BA50F38-44E4-4889-B94C-A958AE353FA4}"/>
              </a:ext>
            </a:extLst>
          </p:cNvPr>
          <p:cNvSpPr>
            <a:spLocks noGrp="1"/>
          </p:cNvSpPr>
          <p:nvPr>
            <p:ph type="ftr" sz="quarter" idx="11"/>
          </p:nvPr>
        </p:nvSpPr>
        <p:spPr>
          <a:xfrm>
            <a:off x="2286000" y="6248400"/>
            <a:ext cx="5638800" cy="365125"/>
          </a:xfrm>
        </p:spPr>
        <p:txBody>
          <a:bodyPr/>
          <a:lstStyle>
            <a:lvl1pPr>
              <a:defRPr>
                <a:solidFill>
                  <a:schemeClr val="bg1"/>
                </a:solidFill>
              </a:defRPr>
            </a:lvl1pPr>
          </a:lstStyle>
          <a:p>
            <a:pPr>
              <a:defRPr/>
            </a:pPr>
            <a:endParaRPr lang="en-US"/>
          </a:p>
        </p:txBody>
      </p:sp>
      <p:sp>
        <p:nvSpPr>
          <p:cNvPr id="9" name="Slide Number Placeholder 5">
            <a:extLst>
              <a:ext uri="{FF2B5EF4-FFF2-40B4-BE49-F238E27FC236}">
                <a16:creationId xmlns:a16="http://schemas.microsoft.com/office/drawing/2014/main" id="{0746F74B-3C47-41BE-B3E6-A23CCF49F0AD}"/>
              </a:ext>
            </a:extLst>
          </p:cNvPr>
          <p:cNvSpPr>
            <a:spLocks noGrp="1"/>
          </p:cNvSpPr>
          <p:nvPr>
            <p:ph type="sldNum" sz="quarter" idx="12"/>
          </p:nvPr>
        </p:nvSpPr>
        <p:spPr>
          <a:xfrm>
            <a:off x="8305800" y="6248400"/>
            <a:ext cx="554038" cy="365125"/>
          </a:xfrm>
        </p:spPr>
        <p:txBody>
          <a:bodyPr/>
          <a:lstStyle>
            <a:lvl1pPr>
              <a:defRPr/>
            </a:lvl1pPr>
          </a:lstStyle>
          <a:p>
            <a:fld id="{F463F4F4-61D3-44B5-8B00-792281B64B5A}" type="slidenum">
              <a:rPr lang="en-US" altLang="en-US"/>
              <a:pPr/>
              <a:t>‹#›</a:t>
            </a:fld>
            <a:endParaRPr lang="en-US" altLang="en-US"/>
          </a:p>
        </p:txBody>
      </p:sp>
    </p:spTree>
    <p:extLst>
      <p:ext uri="{BB962C8B-B14F-4D97-AF65-F5344CB8AC3E}">
        <p14:creationId xmlns:p14="http://schemas.microsoft.com/office/powerpoint/2010/main" val="3071268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550189-3058-4E16-BCD0-C731E6EA0EAF}"/>
              </a:ext>
            </a:extLst>
          </p:cNvPr>
          <p:cNvSpPr/>
          <p:nvPr/>
        </p:nvSpPr>
        <p:spPr>
          <a:xfrm>
            <a:off x="8210550" y="282575"/>
            <a:ext cx="64135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6" name="Rectangle 5">
            <a:extLst>
              <a:ext uri="{FF2B5EF4-FFF2-40B4-BE49-F238E27FC236}">
                <a16:creationId xmlns:a16="http://schemas.microsoft.com/office/drawing/2014/main" id="{A43FECE0-F4EF-47D5-A08E-352E561215EE}"/>
              </a:ext>
            </a:extLst>
          </p:cNvPr>
          <p:cNvSpPr/>
          <p:nvPr/>
        </p:nvSpPr>
        <p:spPr>
          <a:xfrm>
            <a:off x="8067675" y="282575"/>
            <a:ext cx="92075"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7" name="TextBox 6">
            <a:extLst>
              <a:ext uri="{FF2B5EF4-FFF2-40B4-BE49-F238E27FC236}">
                <a16:creationId xmlns:a16="http://schemas.microsoft.com/office/drawing/2014/main" id="{AEE09F1D-1268-474C-9BDF-F8CA24E3A160}"/>
              </a:ext>
            </a:extLst>
          </p:cNvPr>
          <p:cNvSpPr txBox="1">
            <a:spLocks noChangeArrowheads="1"/>
          </p:cNvSpPr>
          <p:nvPr/>
        </p:nvSpPr>
        <p:spPr bwMode="auto">
          <a:xfrm>
            <a:off x="223838" y="228600"/>
            <a:ext cx="2603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Rockwell" pitchFamily="18" charset="0"/>
                <a:ea typeface="MS PGothic" pitchFamily="34" charset="-128"/>
              </a:defRPr>
            </a:lvl1pPr>
            <a:lvl2pPr marL="742950" indent="-285750">
              <a:defRPr>
                <a:solidFill>
                  <a:schemeClr val="tx1"/>
                </a:solidFill>
                <a:latin typeface="Rockwell" pitchFamily="18" charset="0"/>
                <a:ea typeface="MS PGothic" pitchFamily="34" charset="-128"/>
              </a:defRPr>
            </a:lvl2pPr>
            <a:lvl3pPr marL="1143000" indent="-228600">
              <a:defRPr>
                <a:solidFill>
                  <a:schemeClr val="tx1"/>
                </a:solidFill>
                <a:latin typeface="Rockwell" pitchFamily="18" charset="0"/>
                <a:ea typeface="MS PGothic" pitchFamily="34" charset="-128"/>
              </a:defRPr>
            </a:lvl3pPr>
            <a:lvl4pPr marL="1600200" indent="-228600">
              <a:defRPr>
                <a:solidFill>
                  <a:schemeClr val="tx1"/>
                </a:solidFill>
                <a:latin typeface="Rockwell" pitchFamily="18" charset="0"/>
                <a:ea typeface="MS PGothic" pitchFamily="34" charset="-128"/>
              </a:defRPr>
            </a:lvl4pPr>
            <a:lvl5pPr marL="2057400" indent="-228600">
              <a:defRPr>
                <a:solidFill>
                  <a:schemeClr val="tx1"/>
                </a:solidFill>
                <a:latin typeface="Rockwell" pitchFamily="18" charset="0"/>
                <a:ea typeface="MS PGothic" pitchFamily="34" charset="-128"/>
              </a:defRPr>
            </a:lvl5pPr>
            <a:lvl6pPr marL="2514600" indent="-228600" defTabSz="457200" fontAlgn="base">
              <a:spcBef>
                <a:spcPct val="0"/>
              </a:spcBef>
              <a:spcAft>
                <a:spcPct val="0"/>
              </a:spcAft>
              <a:defRPr>
                <a:solidFill>
                  <a:schemeClr val="tx1"/>
                </a:solidFill>
                <a:latin typeface="Rockwell" pitchFamily="18" charset="0"/>
                <a:ea typeface="MS PGothic" pitchFamily="34" charset="-128"/>
              </a:defRPr>
            </a:lvl6pPr>
            <a:lvl7pPr marL="2971800" indent="-228600" defTabSz="457200" fontAlgn="base">
              <a:spcBef>
                <a:spcPct val="0"/>
              </a:spcBef>
              <a:spcAft>
                <a:spcPct val="0"/>
              </a:spcAft>
              <a:defRPr>
                <a:solidFill>
                  <a:schemeClr val="tx1"/>
                </a:solidFill>
                <a:latin typeface="Rockwell" pitchFamily="18" charset="0"/>
                <a:ea typeface="MS PGothic" pitchFamily="34" charset="-128"/>
              </a:defRPr>
            </a:lvl7pPr>
            <a:lvl8pPr marL="3429000" indent="-228600" defTabSz="457200" fontAlgn="base">
              <a:spcBef>
                <a:spcPct val="0"/>
              </a:spcBef>
              <a:spcAft>
                <a:spcPct val="0"/>
              </a:spcAft>
              <a:defRPr>
                <a:solidFill>
                  <a:schemeClr val="tx1"/>
                </a:solidFill>
                <a:latin typeface="Rockwell" pitchFamily="18" charset="0"/>
                <a:ea typeface="MS PGothic" pitchFamily="34" charset="-128"/>
              </a:defRPr>
            </a:lvl8pPr>
            <a:lvl9pPr marL="3886200" indent="-228600" defTabSz="457200" fontAlgn="base">
              <a:spcBef>
                <a:spcPct val="0"/>
              </a:spcBef>
              <a:spcAft>
                <a:spcPct val="0"/>
              </a:spcAft>
              <a:defRPr>
                <a:solidFill>
                  <a:schemeClr val="tx1"/>
                </a:solidFill>
                <a:latin typeface="Rockwell" pitchFamily="18" charset="0"/>
                <a:ea typeface="MS PGothic" pitchFamily="34" charset="-128"/>
              </a:defRPr>
            </a:lvl9pPr>
          </a:lstStyle>
          <a:p>
            <a:pPr eaLnBrk="1" hangingPunct="1">
              <a:defRPr/>
            </a:pPr>
            <a:r>
              <a:rPr lang="en-US" altLang="en-US" sz="3600" b="1">
                <a:solidFill>
                  <a:srgbClr val="B870B8"/>
                </a:solidFill>
              </a:rPr>
              <a:t>+</a:t>
            </a:r>
          </a:p>
        </p:txBody>
      </p:sp>
      <p:sp>
        <p:nvSpPr>
          <p:cNvPr id="2" name="Title 1"/>
          <p:cNvSpPr>
            <a:spLocks noGrp="1"/>
          </p:cNvSpPr>
          <p:nvPr>
            <p:ph type="title"/>
          </p:nvPr>
        </p:nvSpPr>
        <p:spPr/>
        <p:txBody>
          <a:bodyPr/>
          <a:lstStyle/>
          <a:p>
            <a:r>
              <a:rPr lang="en-CA"/>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8" name="Date Placeholder 4">
            <a:extLst>
              <a:ext uri="{FF2B5EF4-FFF2-40B4-BE49-F238E27FC236}">
                <a16:creationId xmlns:a16="http://schemas.microsoft.com/office/drawing/2014/main" id="{B689E838-6AA1-41A5-B5C6-1B3FA70E4928}"/>
              </a:ext>
            </a:extLst>
          </p:cNvPr>
          <p:cNvSpPr>
            <a:spLocks noGrp="1"/>
          </p:cNvSpPr>
          <p:nvPr>
            <p:ph type="dt" sz="half" idx="10"/>
          </p:nvPr>
        </p:nvSpPr>
        <p:spPr/>
        <p:txBody>
          <a:bodyPr/>
          <a:lstStyle>
            <a:lvl1pPr>
              <a:defRPr/>
            </a:lvl1pPr>
          </a:lstStyle>
          <a:p>
            <a:pPr>
              <a:defRPr/>
            </a:pPr>
            <a:fld id="{9A03AF5D-A800-4018-92C8-61A30579D84B}" type="datetimeFigureOut">
              <a:rPr lang="en-US" altLang="en-US"/>
              <a:pPr>
                <a:defRPr/>
              </a:pPr>
              <a:t>8/28/24</a:t>
            </a:fld>
            <a:endParaRPr lang="en-US" altLang="en-US"/>
          </a:p>
        </p:txBody>
      </p:sp>
      <p:sp>
        <p:nvSpPr>
          <p:cNvPr id="9" name="Footer Placeholder 5">
            <a:extLst>
              <a:ext uri="{FF2B5EF4-FFF2-40B4-BE49-F238E27FC236}">
                <a16:creationId xmlns:a16="http://schemas.microsoft.com/office/drawing/2014/main" id="{E39B6115-2A7B-4455-B102-C312CD0EE35E}"/>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1F1E20CD-1114-4726-92CD-46C4DF7CF92F}"/>
              </a:ext>
            </a:extLst>
          </p:cNvPr>
          <p:cNvSpPr>
            <a:spLocks noGrp="1"/>
          </p:cNvSpPr>
          <p:nvPr>
            <p:ph type="sldNum" sz="quarter" idx="12"/>
          </p:nvPr>
        </p:nvSpPr>
        <p:spPr/>
        <p:txBody>
          <a:bodyPr/>
          <a:lstStyle>
            <a:lvl1pPr>
              <a:defRPr/>
            </a:lvl1pPr>
          </a:lstStyle>
          <a:p>
            <a:fld id="{DE059CED-A3A9-4BAC-8014-940A2988538D}" type="slidenum">
              <a:rPr lang="en-US" altLang="en-US"/>
              <a:pPr/>
              <a:t>‹#›</a:t>
            </a:fld>
            <a:endParaRPr lang="en-US" altLang="en-US"/>
          </a:p>
        </p:txBody>
      </p:sp>
    </p:spTree>
    <p:extLst>
      <p:ext uri="{BB962C8B-B14F-4D97-AF65-F5344CB8AC3E}">
        <p14:creationId xmlns:p14="http://schemas.microsoft.com/office/powerpoint/2010/main" val="801093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78B807-7B0F-4FBE-96E9-6729797EB49B}"/>
              </a:ext>
            </a:extLst>
          </p:cNvPr>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8" name="TextBox 7">
            <a:extLst>
              <a:ext uri="{FF2B5EF4-FFF2-40B4-BE49-F238E27FC236}">
                <a16:creationId xmlns:a16="http://schemas.microsoft.com/office/drawing/2014/main" id="{F13F4002-28C3-44B0-BBB9-8EC3659336A3}"/>
              </a:ext>
            </a:extLst>
          </p:cNvPr>
          <p:cNvSpPr txBox="1">
            <a:spLocks noChangeArrowheads="1"/>
          </p:cNvSpPr>
          <p:nvPr/>
        </p:nvSpPr>
        <p:spPr bwMode="auto">
          <a:xfrm>
            <a:off x="223838" y="228600"/>
            <a:ext cx="2603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Rockwell" pitchFamily="18" charset="0"/>
                <a:ea typeface="MS PGothic" pitchFamily="34" charset="-128"/>
              </a:defRPr>
            </a:lvl1pPr>
            <a:lvl2pPr marL="742950" indent="-285750">
              <a:defRPr>
                <a:solidFill>
                  <a:schemeClr val="tx1"/>
                </a:solidFill>
                <a:latin typeface="Rockwell" pitchFamily="18" charset="0"/>
                <a:ea typeface="MS PGothic" pitchFamily="34" charset="-128"/>
              </a:defRPr>
            </a:lvl2pPr>
            <a:lvl3pPr marL="1143000" indent="-228600">
              <a:defRPr>
                <a:solidFill>
                  <a:schemeClr val="tx1"/>
                </a:solidFill>
                <a:latin typeface="Rockwell" pitchFamily="18" charset="0"/>
                <a:ea typeface="MS PGothic" pitchFamily="34" charset="-128"/>
              </a:defRPr>
            </a:lvl3pPr>
            <a:lvl4pPr marL="1600200" indent="-228600">
              <a:defRPr>
                <a:solidFill>
                  <a:schemeClr val="tx1"/>
                </a:solidFill>
                <a:latin typeface="Rockwell" pitchFamily="18" charset="0"/>
                <a:ea typeface="MS PGothic" pitchFamily="34" charset="-128"/>
              </a:defRPr>
            </a:lvl4pPr>
            <a:lvl5pPr marL="2057400" indent="-228600">
              <a:defRPr>
                <a:solidFill>
                  <a:schemeClr val="tx1"/>
                </a:solidFill>
                <a:latin typeface="Rockwell" pitchFamily="18" charset="0"/>
                <a:ea typeface="MS PGothic" pitchFamily="34" charset="-128"/>
              </a:defRPr>
            </a:lvl5pPr>
            <a:lvl6pPr marL="2514600" indent="-228600" defTabSz="457200" fontAlgn="base">
              <a:spcBef>
                <a:spcPct val="0"/>
              </a:spcBef>
              <a:spcAft>
                <a:spcPct val="0"/>
              </a:spcAft>
              <a:defRPr>
                <a:solidFill>
                  <a:schemeClr val="tx1"/>
                </a:solidFill>
                <a:latin typeface="Rockwell" pitchFamily="18" charset="0"/>
                <a:ea typeface="MS PGothic" pitchFamily="34" charset="-128"/>
              </a:defRPr>
            </a:lvl6pPr>
            <a:lvl7pPr marL="2971800" indent="-228600" defTabSz="457200" fontAlgn="base">
              <a:spcBef>
                <a:spcPct val="0"/>
              </a:spcBef>
              <a:spcAft>
                <a:spcPct val="0"/>
              </a:spcAft>
              <a:defRPr>
                <a:solidFill>
                  <a:schemeClr val="tx1"/>
                </a:solidFill>
                <a:latin typeface="Rockwell" pitchFamily="18" charset="0"/>
                <a:ea typeface="MS PGothic" pitchFamily="34" charset="-128"/>
              </a:defRPr>
            </a:lvl7pPr>
            <a:lvl8pPr marL="3429000" indent="-228600" defTabSz="457200" fontAlgn="base">
              <a:spcBef>
                <a:spcPct val="0"/>
              </a:spcBef>
              <a:spcAft>
                <a:spcPct val="0"/>
              </a:spcAft>
              <a:defRPr>
                <a:solidFill>
                  <a:schemeClr val="tx1"/>
                </a:solidFill>
                <a:latin typeface="Rockwell" pitchFamily="18" charset="0"/>
                <a:ea typeface="MS PGothic" pitchFamily="34" charset="-128"/>
              </a:defRPr>
            </a:lvl8pPr>
            <a:lvl9pPr marL="3886200" indent="-228600" defTabSz="457200" fontAlgn="base">
              <a:spcBef>
                <a:spcPct val="0"/>
              </a:spcBef>
              <a:spcAft>
                <a:spcPct val="0"/>
              </a:spcAft>
              <a:defRPr>
                <a:solidFill>
                  <a:schemeClr val="tx1"/>
                </a:solidFill>
                <a:latin typeface="Rockwell" pitchFamily="18" charset="0"/>
                <a:ea typeface="MS PGothic" pitchFamily="34" charset="-128"/>
              </a:defRPr>
            </a:lvl9pPr>
          </a:lstStyle>
          <a:p>
            <a:pPr eaLnBrk="1" hangingPunct="1">
              <a:defRPr/>
            </a:pPr>
            <a:r>
              <a:rPr lang="en-US" altLang="en-US" sz="3600" b="1">
                <a:solidFill>
                  <a:srgbClr val="B870B8"/>
                </a:solidFill>
              </a:rPr>
              <a:t>+</a:t>
            </a:r>
          </a:p>
        </p:txBody>
      </p:sp>
      <p:sp>
        <p:nvSpPr>
          <p:cNvPr id="2" name="Title 1"/>
          <p:cNvSpPr>
            <a:spLocks noGrp="1"/>
          </p:cNvSpPr>
          <p:nvPr>
            <p:ph type="title"/>
          </p:nvPr>
        </p:nvSpPr>
        <p:spPr/>
        <p:txBody>
          <a:bodyPr/>
          <a:lstStyle>
            <a:lvl1pPr>
              <a:defRPr/>
            </a:lvl1pPr>
          </a:lstStyle>
          <a:p>
            <a:r>
              <a:rPr lang="en-CA"/>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9" name="Date Placeholder 6">
            <a:extLst>
              <a:ext uri="{FF2B5EF4-FFF2-40B4-BE49-F238E27FC236}">
                <a16:creationId xmlns:a16="http://schemas.microsoft.com/office/drawing/2014/main" id="{9F8030DB-A5DE-4CA6-97C9-F1B938A659BE}"/>
              </a:ext>
            </a:extLst>
          </p:cNvPr>
          <p:cNvSpPr>
            <a:spLocks noGrp="1"/>
          </p:cNvSpPr>
          <p:nvPr>
            <p:ph type="dt" sz="half" idx="10"/>
          </p:nvPr>
        </p:nvSpPr>
        <p:spPr/>
        <p:txBody>
          <a:bodyPr/>
          <a:lstStyle>
            <a:lvl1pPr>
              <a:defRPr/>
            </a:lvl1pPr>
          </a:lstStyle>
          <a:p>
            <a:pPr>
              <a:defRPr/>
            </a:pPr>
            <a:fld id="{388653C0-0AE8-4C96-8BC0-96396A0986D0}" type="datetimeFigureOut">
              <a:rPr lang="en-US" altLang="en-US"/>
              <a:pPr>
                <a:defRPr/>
              </a:pPr>
              <a:t>8/28/24</a:t>
            </a:fld>
            <a:endParaRPr lang="en-US" altLang="en-US"/>
          </a:p>
        </p:txBody>
      </p:sp>
      <p:sp>
        <p:nvSpPr>
          <p:cNvPr id="10" name="Footer Placeholder 7">
            <a:extLst>
              <a:ext uri="{FF2B5EF4-FFF2-40B4-BE49-F238E27FC236}">
                <a16:creationId xmlns:a16="http://schemas.microsoft.com/office/drawing/2014/main" id="{B776F274-6814-48D1-B51A-FC3F96AF80A1}"/>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8">
            <a:extLst>
              <a:ext uri="{FF2B5EF4-FFF2-40B4-BE49-F238E27FC236}">
                <a16:creationId xmlns:a16="http://schemas.microsoft.com/office/drawing/2014/main" id="{0F80F2F6-3AF1-4513-8416-43E0ECCE1C9E}"/>
              </a:ext>
            </a:extLst>
          </p:cNvPr>
          <p:cNvSpPr>
            <a:spLocks noGrp="1"/>
          </p:cNvSpPr>
          <p:nvPr>
            <p:ph type="sldNum" sz="quarter" idx="12"/>
          </p:nvPr>
        </p:nvSpPr>
        <p:spPr/>
        <p:txBody>
          <a:bodyPr/>
          <a:lstStyle>
            <a:lvl1pPr>
              <a:defRPr/>
            </a:lvl1pPr>
          </a:lstStyle>
          <a:p>
            <a:fld id="{82FD397C-4ED6-4BAF-A7A8-680D3F62ACF8}" type="slidenum">
              <a:rPr lang="en-US" altLang="en-US"/>
              <a:pPr/>
              <a:t>‹#›</a:t>
            </a:fld>
            <a:endParaRPr lang="en-US" altLang="en-US"/>
          </a:p>
        </p:txBody>
      </p:sp>
    </p:spTree>
    <p:extLst>
      <p:ext uri="{BB962C8B-B14F-4D97-AF65-F5344CB8AC3E}">
        <p14:creationId xmlns:p14="http://schemas.microsoft.com/office/powerpoint/2010/main" val="1069627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F615D5-ED64-465C-8BD7-121A4D31F723}"/>
              </a:ext>
            </a:extLst>
          </p:cNvPr>
          <p:cNvSpPr txBox="1">
            <a:spLocks noChangeArrowheads="1"/>
          </p:cNvSpPr>
          <p:nvPr/>
        </p:nvSpPr>
        <p:spPr bwMode="auto">
          <a:xfrm>
            <a:off x="223838" y="228600"/>
            <a:ext cx="2603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Rockwell" pitchFamily="18" charset="0"/>
                <a:ea typeface="MS PGothic" pitchFamily="34" charset="-128"/>
              </a:defRPr>
            </a:lvl1pPr>
            <a:lvl2pPr marL="742950" indent="-285750">
              <a:defRPr>
                <a:solidFill>
                  <a:schemeClr val="tx1"/>
                </a:solidFill>
                <a:latin typeface="Rockwell" pitchFamily="18" charset="0"/>
                <a:ea typeface="MS PGothic" pitchFamily="34" charset="-128"/>
              </a:defRPr>
            </a:lvl2pPr>
            <a:lvl3pPr marL="1143000" indent="-228600">
              <a:defRPr>
                <a:solidFill>
                  <a:schemeClr val="tx1"/>
                </a:solidFill>
                <a:latin typeface="Rockwell" pitchFamily="18" charset="0"/>
                <a:ea typeface="MS PGothic" pitchFamily="34" charset="-128"/>
              </a:defRPr>
            </a:lvl3pPr>
            <a:lvl4pPr marL="1600200" indent="-228600">
              <a:defRPr>
                <a:solidFill>
                  <a:schemeClr val="tx1"/>
                </a:solidFill>
                <a:latin typeface="Rockwell" pitchFamily="18" charset="0"/>
                <a:ea typeface="MS PGothic" pitchFamily="34" charset="-128"/>
              </a:defRPr>
            </a:lvl4pPr>
            <a:lvl5pPr marL="2057400" indent="-228600">
              <a:defRPr>
                <a:solidFill>
                  <a:schemeClr val="tx1"/>
                </a:solidFill>
                <a:latin typeface="Rockwell" pitchFamily="18" charset="0"/>
                <a:ea typeface="MS PGothic" pitchFamily="34" charset="-128"/>
              </a:defRPr>
            </a:lvl5pPr>
            <a:lvl6pPr marL="2514600" indent="-228600" defTabSz="457200" fontAlgn="base">
              <a:spcBef>
                <a:spcPct val="0"/>
              </a:spcBef>
              <a:spcAft>
                <a:spcPct val="0"/>
              </a:spcAft>
              <a:defRPr>
                <a:solidFill>
                  <a:schemeClr val="tx1"/>
                </a:solidFill>
                <a:latin typeface="Rockwell" pitchFamily="18" charset="0"/>
                <a:ea typeface="MS PGothic" pitchFamily="34" charset="-128"/>
              </a:defRPr>
            </a:lvl6pPr>
            <a:lvl7pPr marL="2971800" indent="-228600" defTabSz="457200" fontAlgn="base">
              <a:spcBef>
                <a:spcPct val="0"/>
              </a:spcBef>
              <a:spcAft>
                <a:spcPct val="0"/>
              </a:spcAft>
              <a:defRPr>
                <a:solidFill>
                  <a:schemeClr val="tx1"/>
                </a:solidFill>
                <a:latin typeface="Rockwell" pitchFamily="18" charset="0"/>
                <a:ea typeface="MS PGothic" pitchFamily="34" charset="-128"/>
              </a:defRPr>
            </a:lvl7pPr>
            <a:lvl8pPr marL="3429000" indent="-228600" defTabSz="457200" fontAlgn="base">
              <a:spcBef>
                <a:spcPct val="0"/>
              </a:spcBef>
              <a:spcAft>
                <a:spcPct val="0"/>
              </a:spcAft>
              <a:defRPr>
                <a:solidFill>
                  <a:schemeClr val="tx1"/>
                </a:solidFill>
                <a:latin typeface="Rockwell" pitchFamily="18" charset="0"/>
                <a:ea typeface="MS PGothic" pitchFamily="34" charset="-128"/>
              </a:defRPr>
            </a:lvl8pPr>
            <a:lvl9pPr marL="3886200" indent="-228600" defTabSz="457200" fontAlgn="base">
              <a:spcBef>
                <a:spcPct val="0"/>
              </a:spcBef>
              <a:spcAft>
                <a:spcPct val="0"/>
              </a:spcAft>
              <a:defRPr>
                <a:solidFill>
                  <a:schemeClr val="tx1"/>
                </a:solidFill>
                <a:latin typeface="Rockwell" pitchFamily="18" charset="0"/>
                <a:ea typeface="MS PGothic" pitchFamily="34" charset="-128"/>
              </a:defRPr>
            </a:lvl9pPr>
          </a:lstStyle>
          <a:p>
            <a:pPr eaLnBrk="1" hangingPunct="1">
              <a:defRPr/>
            </a:pPr>
            <a:r>
              <a:rPr lang="en-US" altLang="en-US" sz="3600" b="1">
                <a:solidFill>
                  <a:srgbClr val="B870B8"/>
                </a:solidFill>
              </a:rPr>
              <a:t>+</a:t>
            </a:r>
          </a:p>
        </p:txBody>
      </p:sp>
      <p:sp>
        <p:nvSpPr>
          <p:cNvPr id="6" name="Rectangle 5">
            <a:extLst>
              <a:ext uri="{FF2B5EF4-FFF2-40B4-BE49-F238E27FC236}">
                <a16:creationId xmlns:a16="http://schemas.microsoft.com/office/drawing/2014/main" id="{0D6869B9-BA48-4BDC-B620-A1F07E23EA4F}"/>
              </a:ext>
            </a:extLst>
          </p:cNvPr>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2" name="Title 1"/>
          <p:cNvSpPr>
            <a:spLocks noGrp="1"/>
          </p:cNvSpPr>
          <p:nvPr>
            <p:ph type="title"/>
          </p:nvPr>
        </p:nvSpPr>
        <p:spPr/>
        <p:txBody>
          <a:bodyPr/>
          <a:lstStyle/>
          <a:p>
            <a:r>
              <a:rPr lang="en-CA"/>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7" name="Date Placeholder 4">
            <a:extLst>
              <a:ext uri="{FF2B5EF4-FFF2-40B4-BE49-F238E27FC236}">
                <a16:creationId xmlns:a16="http://schemas.microsoft.com/office/drawing/2014/main" id="{9504495B-13DA-4B81-A98A-3727C0ABFC29}"/>
              </a:ext>
            </a:extLst>
          </p:cNvPr>
          <p:cNvSpPr>
            <a:spLocks noGrp="1"/>
          </p:cNvSpPr>
          <p:nvPr>
            <p:ph type="dt" sz="half" idx="15"/>
          </p:nvPr>
        </p:nvSpPr>
        <p:spPr/>
        <p:txBody>
          <a:bodyPr/>
          <a:lstStyle>
            <a:lvl1pPr>
              <a:defRPr/>
            </a:lvl1pPr>
          </a:lstStyle>
          <a:p>
            <a:pPr>
              <a:defRPr/>
            </a:pPr>
            <a:fld id="{9C2B0A6A-7DA6-4C14-BC6C-2A879E4AB4CA}" type="datetimeFigureOut">
              <a:rPr lang="en-US" altLang="en-US"/>
              <a:pPr>
                <a:defRPr/>
              </a:pPr>
              <a:t>8/28/24</a:t>
            </a:fld>
            <a:endParaRPr lang="en-US" altLang="en-US"/>
          </a:p>
        </p:txBody>
      </p:sp>
      <p:sp>
        <p:nvSpPr>
          <p:cNvPr id="8" name="Footer Placeholder 5">
            <a:extLst>
              <a:ext uri="{FF2B5EF4-FFF2-40B4-BE49-F238E27FC236}">
                <a16:creationId xmlns:a16="http://schemas.microsoft.com/office/drawing/2014/main" id="{B2B1479C-4DFF-4A9C-9632-C5082235522C}"/>
              </a:ext>
            </a:extLst>
          </p:cNvPr>
          <p:cNvSpPr>
            <a:spLocks noGrp="1"/>
          </p:cNvSpPr>
          <p:nvPr>
            <p:ph type="ftr" sz="quarter" idx="16"/>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B55E1020-6FDC-42FF-9317-1BDBA5EDE6E7}"/>
              </a:ext>
            </a:extLst>
          </p:cNvPr>
          <p:cNvSpPr>
            <a:spLocks noGrp="1"/>
          </p:cNvSpPr>
          <p:nvPr>
            <p:ph type="sldNum" sz="quarter" idx="17"/>
          </p:nvPr>
        </p:nvSpPr>
        <p:spPr/>
        <p:txBody>
          <a:bodyPr/>
          <a:lstStyle>
            <a:lvl1pPr>
              <a:defRPr/>
            </a:lvl1pPr>
          </a:lstStyle>
          <a:p>
            <a:fld id="{D6C739AF-1C01-40A8-9934-FAC754EA660F}" type="slidenum">
              <a:rPr lang="en-US" altLang="en-US"/>
              <a:pPr/>
              <a:t>‹#›</a:t>
            </a:fld>
            <a:endParaRPr lang="en-US" altLang="en-US"/>
          </a:p>
        </p:txBody>
      </p:sp>
    </p:spTree>
    <p:extLst>
      <p:ext uri="{BB962C8B-B14F-4D97-AF65-F5344CB8AC3E}">
        <p14:creationId xmlns:p14="http://schemas.microsoft.com/office/powerpoint/2010/main" val="1624287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7A3169-D5CD-4357-9338-3D6C2586F7B8}"/>
              </a:ext>
            </a:extLst>
          </p:cNvPr>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a:p>
        </p:txBody>
      </p:sp>
      <p:sp>
        <p:nvSpPr>
          <p:cNvPr id="7" name="TextBox 6">
            <a:extLst>
              <a:ext uri="{FF2B5EF4-FFF2-40B4-BE49-F238E27FC236}">
                <a16:creationId xmlns:a16="http://schemas.microsoft.com/office/drawing/2014/main" id="{854CFC97-E27A-4B1D-829B-88822A58F63D}"/>
              </a:ext>
            </a:extLst>
          </p:cNvPr>
          <p:cNvSpPr txBox="1">
            <a:spLocks noChangeArrowheads="1"/>
          </p:cNvSpPr>
          <p:nvPr/>
        </p:nvSpPr>
        <p:spPr bwMode="auto">
          <a:xfrm>
            <a:off x="223838" y="228600"/>
            <a:ext cx="2603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Rockwell" pitchFamily="18" charset="0"/>
                <a:ea typeface="MS PGothic" pitchFamily="34" charset="-128"/>
              </a:defRPr>
            </a:lvl1pPr>
            <a:lvl2pPr marL="742950" indent="-285750">
              <a:defRPr>
                <a:solidFill>
                  <a:schemeClr val="tx1"/>
                </a:solidFill>
                <a:latin typeface="Rockwell" pitchFamily="18" charset="0"/>
                <a:ea typeface="MS PGothic" pitchFamily="34" charset="-128"/>
              </a:defRPr>
            </a:lvl2pPr>
            <a:lvl3pPr marL="1143000" indent="-228600">
              <a:defRPr>
                <a:solidFill>
                  <a:schemeClr val="tx1"/>
                </a:solidFill>
                <a:latin typeface="Rockwell" pitchFamily="18" charset="0"/>
                <a:ea typeface="MS PGothic" pitchFamily="34" charset="-128"/>
              </a:defRPr>
            </a:lvl3pPr>
            <a:lvl4pPr marL="1600200" indent="-228600">
              <a:defRPr>
                <a:solidFill>
                  <a:schemeClr val="tx1"/>
                </a:solidFill>
                <a:latin typeface="Rockwell" pitchFamily="18" charset="0"/>
                <a:ea typeface="MS PGothic" pitchFamily="34" charset="-128"/>
              </a:defRPr>
            </a:lvl4pPr>
            <a:lvl5pPr marL="2057400" indent="-228600">
              <a:defRPr>
                <a:solidFill>
                  <a:schemeClr val="tx1"/>
                </a:solidFill>
                <a:latin typeface="Rockwell" pitchFamily="18" charset="0"/>
                <a:ea typeface="MS PGothic" pitchFamily="34" charset="-128"/>
              </a:defRPr>
            </a:lvl5pPr>
            <a:lvl6pPr marL="2514600" indent="-228600" defTabSz="457200" fontAlgn="base">
              <a:spcBef>
                <a:spcPct val="0"/>
              </a:spcBef>
              <a:spcAft>
                <a:spcPct val="0"/>
              </a:spcAft>
              <a:defRPr>
                <a:solidFill>
                  <a:schemeClr val="tx1"/>
                </a:solidFill>
                <a:latin typeface="Rockwell" pitchFamily="18" charset="0"/>
                <a:ea typeface="MS PGothic" pitchFamily="34" charset="-128"/>
              </a:defRPr>
            </a:lvl6pPr>
            <a:lvl7pPr marL="2971800" indent="-228600" defTabSz="457200" fontAlgn="base">
              <a:spcBef>
                <a:spcPct val="0"/>
              </a:spcBef>
              <a:spcAft>
                <a:spcPct val="0"/>
              </a:spcAft>
              <a:defRPr>
                <a:solidFill>
                  <a:schemeClr val="tx1"/>
                </a:solidFill>
                <a:latin typeface="Rockwell" pitchFamily="18" charset="0"/>
                <a:ea typeface="MS PGothic" pitchFamily="34" charset="-128"/>
              </a:defRPr>
            </a:lvl7pPr>
            <a:lvl8pPr marL="3429000" indent="-228600" defTabSz="457200" fontAlgn="base">
              <a:spcBef>
                <a:spcPct val="0"/>
              </a:spcBef>
              <a:spcAft>
                <a:spcPct val="0"/>
              </a:spcAft>
              <a:defRPr>
                <a:solidFill>
                  <a:schemeClr val="tx1"/>
                </a:solidFill>
                <a:latin typeface="Rockwell" pitchFamily="18" charset="0"/>
                <a:ea typeface="MS PGothic" pitchFamily="34" charset="-128"/>
              </a:defRPr>
            </a:lvl8pPr>
            <a:lvl9pPr marL="3886200" indent="-228600" defTabSz="457200" fontAlgn="base">
              <a:spcBef>
                <a:spcPct val="0"/>
              </a:spcBef>
              <a:spcAft>
                <a:spcPct val="0"/>
              </a:spcAft>
              <a:defRPr>
                <a:solidFill>
                  <a:schemeClr val="tx1"/>
                </a:solidFill>
                <a:latin typeface="Rockwell" pitchFamily="18" charset="0"/>
                <a:ea typeface="MS PGothic" pitchFamily="34" charset="-128"/>
              </a:defRPr>
            </a:lvl9pPr>
          </a:lstStyle>
          <a:p>
            <a:pPr eaLnBrk="1" hangingPunct="1">
              <a:defRPr/>
            </a:pPr>
            <a:r>
              <a:rPr lang="en-US" altLang="en-US" sz="3600" b="1">
                <a:solidFill>
                  <a:srgbClr val="B870B8"/>
                </a:solidFill>
              </a:rPr>
              <a:t>+</a:t>
            </a:r>
          </a:p>
        </p:txBody>
      </p:sp>
      <p:sp>
        <p:nvSpPr>
          <p:cNvPr id="2" name="Title 1"/>
          <p:cNvSpPr>
            <a:spLocks noGrp="1"/>
          </p:cNvSpPr>
          <p:nvPr>
            <p:ph type="title"/>
          </p:nvPr>
        </p:nvSpPr>
        <p:spPr/>
        <p:txBody>
          <a:bodyPr/>
          <a:lstStyle/>
          <a:p>
            <a:r>
              <a:rPr lang="en-CA"/>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8" name="Date Placeholder 4">
            <a:extLst>
              <a:ext uri="{FF2B5EF4-FFF2-40B4-BE49-F238E27FC236}">
                <a16:creationId xmlns:a16="http://schemas.microsoft.com/office/drawing/2014/main" id="{E0B00797-25BD-44A7-9FE3-ABC41A6EFF69}"/>
              </a:ext>
            </a:extLst>
          </p:cNvPr>
          <p:cNvSpPr>
            <a:spLocks noGrp="1"/>
          </p:cNvSpPr>
          <p:nvPr>
            <p:ph type="dt" sz="half" idx="17"/>
          </p:nvPr>
        </p:nvSpPr>
        <p:spPr/>
        <p:txBody>
          <a:bodyPr/>
          <a:lstStyle>
            <a:lvl1pPr>
              <a:defRPr/>
            </a:lvl1pPr>
          </a:lstStyle>
          <a:p>
            <a:pPr>
              <a:defRPr/>
            </a:pPr>
            <a:fld id="{DF800BA1-1880-430F-8CD9-4CB708BAEFBC}" type="datetimeFigureOut">
              <a:rPr lang="en-US" altLang="en-US"/>
              <a:pPr>
                <a:defRPr/>
              </a:pPr>
              <a:t>8/28/24</a:t>
            </a:fld>
            <a:endParaRPr lang="en-US" altLang="en-US"/>
          </a:p>
        </p:txBody>
      </p:sp>
      <p:sp>
        <p:nvSpPr>
          <p:cNvPr id="9" name="Footer Placeholder 5">
            <a:extLst>
              <a:ext uri="{FF2B5EF4-FFF2-40B4-BE49-F238E27FC236}">
                <a16:creationId xmlns:a16="http://schemas.microsoft.com/office/drawing/2014/main" id="{57329D75-476A-47D5-8520-40950E5CB6AB}"/>
              </a:ext>
            </a:extLst>
          </p:cNvPr>
          <p:cNvSpPr>
            <a:spLocks noGrp="1"/>
          </p:cNvSpPr>
          <p:nvPr>
            <p:ph type="ftr" sz="quarter" idx="18"/>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58CD1DBD-C3BA-44A1-B6A4-38A700356598}"/>
              </a:ext>
            </a:extLst>
          </p:cNvPr>
          <p:cNvSpPr>
            <a:spLocks noGrp="1"/>
          </p:cNvSpPr>
          <p:nvPr>
            <p:ph type="sldNum" sz="quarter" idx="19"/>
          </p:nvPr>
        </p:nvSpPr>
        <p:spPr/>
        <p:txBody>
          <a:bodyPr/>
          <a:lstStyle>
            <a:lvl1pPr>
              <a:defRPr/>
            </a:lvl1pPr>
          </a:lstStyle>
          <a:p>
            <a:fld id="{5094EBDE-0FE6-478D-88D3-32E1708E21F4}" type="slidenum">
              <a:rPr lang="en-US" altLang="en-US"/>
              <a:pPr/>
              <a:t>‹#›</a:t>
            </a:fld>
            <a:endParaRPr lang="en-US" altLang="en-US"/>
          </a:p>
        </p:txBody>
      </p:sp>
    </p:spTree>
    <p:extLst>
      <p:ext uri="{BB962C8B-B14F-4D97-AF65-F5344CB8AC3E}">
        <p14:creationId xmlns:p14="http://schemas.microsoft.com/office/powerpoint/2010/main" val="3574755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59BA46F-28C6-4FB4-AE7C-458988C5AED9}"/>
              </a:ext>
            </a:extLst>
          </p:cNvPr>
          <p:cNvSpPr>
            <a:spLocks noGrp="1"/>
          </p:cNvSpPr>
          <p:nvPr>
            <p:ph type="title"/>
          </p:nvPr>
        </p:nvSpPr>
        <p:spPr bwMode="auto">
          <a:xfrm>
            <a:off x="498475" y="484188"/>
            <a:ext cx="7556500"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a:t>Click to edit Master title style</a:t>
            </a:r>
            <a:endParaRPr lang="en-US" altLang="en-US"/>
          </a:p>
        </p:txBody>
      </p:sp>
      <p:sp>
        <p:nvSpPr>
          <p:cNvPr id="1027" name="Text Placeholder 2">
            <a:extLst>
              <a:ext uri="{FF2B5EF4-FFF2-40B4-BE49-F238E27FC236}">
                <a16:creationId xmlns:a16="http://schemas.microsoft.com/office/drawing/2014/main" id="{42E6EC48-5EE5-4385-9949-728B23C9B9FF}"/>
              </a:ext>
            </a:extLst>
          </p:cNvPr>
          <p:cNvSpPr>
            <a:spLocks noGrp="1"/>
          </p:cNvSpPr>
          <p:nvPr>
            <p:ph type="body" idx="1"/>
          </p:nvPr>
        </p:nvSpPr>
        <p:spPr bwMode="auto">
          <a:xfrm>
            <a:off x="498475" y="1981200"/>
            <a:ext cx="7556500"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endParaRPr lang="en-US" altLang="en-US"/>
          </a:p>
        </p:txBody>
      </p:sp>
      <p:sp>
        <p:nvSpPr>
          <p:cNvPr id="4" name="Date Placeholder 3">
            <a:extLst>
              <a:ext uri="{FF2B5EF4-FFF2-40B4-BE49-F238E27FC236}">
                <a16:creationId xmlns:a16="http://schemas.microsoft.com/office/drawing/2014/main" id="{440D7D5D-4E0A-2242-94CF-5EBA89034D63}"/>
              </a:ext>
            </a:extLst>
          </p:cNvPr>
          <p:cNvSpPr>
            <a:spLocks noGrp="1"/>
          </p:cNvSpPr>
          <p:nvPr>
            <p:ph type="dt" sz="half" idx="2"/>
          </p:nvPr>
        </p:nvSpPr>
        <p:spPr>
          <a:xfrm>
            <a:off x="6794500" y="6423025"/>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100">
                <a:solidFill>
                  <a:srgbClr val="595959"/>
                </a:solidFill>
                <a:latin typeface="Rockwell" pitchFamily="18" charset="0"/>
              </a:defRPr>
            </a:lvl1pPr>
          </a:lstStyle>
          <a:p>
            <a:pPr>
              <a:defRPr/>
            </a:pPr>
            <a:fld id="{20DC326D-FD6B-45BC-81F5-1DD471629169}" type="datetimeFigureOut">
              <a:rPr lang="en-US" altLang="en-US"/>
              <a:pPr>
                <a:defRPr/>
              </a:pPr>
              <a:t>8/28/24</a:t>
            </a:fld>
            <a:endParaRPr lang="en-US" altLang="en-US"/>
          </a:p>
        </p:txBody>
      </p:sp>
      <p:sp>
        <p:nvSpPr>
          <p:cNvPr id="5" name="Footer Placeholder 4">
            <a:extLst>
              <a:ext uri="{FF2B5EF4-FFF2-40B4-BE49-F238E27FC236}">
                <a16:creationId xmlns:a16="http://schemas.microsoft.com/office/drawing/2014/main" id="{3E8D8E8E-9CDB-F84F-81D4-F59D154502BC}"/>
              </a:ext>
            </a:extLst>
          </p:cNvPr>
          <p:cNvSpPr>
            <a:spLocks noGrp="1"/>
          </p:cNvSpPr>
          <p:nvPr>
            <p:ph type="ftr" sz="quarter" idx="3"/>
          </p:nvPr>
        </p:nvSpPr>
        <p:spPr>
          <a:xfrm>
            <a:off x="201613" y="6423025"/>
            <a:ext cx="6122987" cy="365125"/>
          </a:xfrm>
          <a:prstGeom prst="rect">
            <a:avLst/>
          </a:prstGeom>
        </p:spPr>
        <p:txBody>
          <a:bodyPr vert="horz" lIns="91440" tIns="45720" rIns="91440" bIns="45720" rtlCol="0" anchor="ctr"/>
          <a:lstStyle>
            <a:lvl1pPr algn="l" eaLnBrk="1" fontAlgn="auto" hangingPunct="1">
              <a:spcBef>
                <a:spcPts val="0"/>
              </a:spcBef>
              <a:spcAft>
                <a:spcPts val="0"/>
              </a:spcAft>
              <a:defRPr sz="1100">
                <a:solidFill>
                  <a:schemeClr val="tx1">
                    <a:lumMod val="65000"/>
                    <a:lumOff val="3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A6731DA7-9BBA-8D47-B607-9F536D48BB46}"/>
              </a:ext>
            </a:extLst>
          </p:cNvPr>
          <p:cNvSpPr>
            <a:spLocks noGrp="1"/>
          </p:cNvSpPr>
          <p:nvPr>
            <p:ph type="sldNum" sz="quarter" idx="4"/>
          </p:nvPr>
        </p:nvSpPr>
        <p:spPr>
          <a:xfrm>
            <a:off x="8305800" y="242888"/>
            <a:ext cx="554038"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400">
                <a:solidFill>
                  <a:schemeClr val="bg1"/>
                </a:solidFill>
              </a:defRPr>
            </a:lvl1pPr>
          </a:lstStyle>
          <a:p>
            <a:fld id="{79283000-306E-4CD7-B682-59850580C3C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 id="2147483988" r:id="rId17"/>
    <p:sldLayoutId id="2147483989" r:id="rId18"/>
    <p:sldLayoutId id="2147483990" r:id="rId19"/>
    <p:sldLayoutId id="2147483991" r:id="rId20"/>
  </p:sldLayoutIdLst>
  <p:txStyles>
    <p:titleStyle>
      <a:lvl1pPr algn="l" rtl="0" eaLnBrk="0" fontAlgn="base" hangingPunct="0">
        <a:spcBef>
          <a:spcPct val="0"/>
        </a:spcBef>
        <a:spcAft>
          <a:spcPct val="0"/>
        </a:spcAft>
        <a:defRPr sz="3600" kern="1200">
          <a:solidFill>
            <a:schemeClr val="accent1"/>
          </a:solidFill>
          <a:latin typeface="+mj-lt"/>
          <a:ea typeface="MS PGothic" pitchFamily="34" charset="-128"/>
          <a:cs typeface="+mj-cs"/>
        </a:defRPr>
      </a:lvl1pPr>
      <a:lvl2pPr algn="l" rtl="0" eaLnBrk="0" fontAlgn="base" hangingPunct="0">
        <a:spcBef>
          <a:spcPct val="0"/>
        </a:spcBef>
        <a:spcAft>
          <a:spcPct val="0"/>
        </a:spcAft>
        <a:defRPr sz="3600">
          <a:solidFill>
            <a:schemeClr val="accent1"/>
          </a:solidFill>
          <a:latin typeface="Rockwell" pitchFamily="18" charset="0"/>
          <a:ea typeface="MS PGothic" pitchFamily="34" charset="-128"/>
        </a:defRPr>
      </a:lvl2pPr>
      <a:lvl3pPr algn="l" rtl="0" eaLnBrk="0" fontAlgn="base" hangingPunct="0">
        <a:spcBef>
          <a:spcPct val="0"/>
        </a:spcBef>
        <a:spcAft>
          <a:spcPct val="0"/>
        </a:spcAft>
        <a:defRPr sz="3600">
          <a:solidFill>
            <a:schemeClr val="accent1"/>
          </a:solidFill>
          <a:latin typeface="Rockwell" pitchFamily="18" charset="0"/>
          <a:ea typeface="MS PGothic" pitchFamily="34" charset="-128"/>
        </a:defRPr>
      </a:lvl3pPr>
      <a:lvl4pPr algn="l" rtl="0" eaLnBrk="0" fontAlgn="base" hangingPunct="0">
        <a:spcBef>
          <a:spcPct val="0"/>
        </a:spcBef>
        <a:spcAft>
          <a:spcPct val="0"/>
        </a:spcAft>
        <a:defRPr sz="3600">
          <a:solidFill>
            <a:schemeClr val="accent1"/>
          </a:solidFill>
          <a:latin typeface="Rockwell" pitchFamily="18" charset="0"/>
          <a:ea typeface="MS PGothic" pitchFamily="34" charset="-128"/>
        </a:defRPr>
      </a:lvl4pPr>
      <a:lvl5pPr algn="l" rtl="0" eaLnBrk="0" fontAlgn="base" hangingPunct="0">
        <a:spcBef>
          <a:spcPct val="0"/>
        </a:spcBef>
        <a:spcAft>
          <a:spcPct val="0"/>
        </a:spcAft>
        <a:defRPr sz="3600">
          <a:solidFill>
            <a:schemeClr val="accent1"/>
          </a:solidFill>
          <a:latin typeface="Rockwell" pitchFamily="18" charset="0"/>
          <a:ea typeface="MS PGothic" pitchFamily="34" charset="-128"/>
        </a:defRPr>
      </a:lvl5pPr>
      <a:lvl6pPr marL="457200" algn="l" rtl="0" fontAlgn="base">
        <a:spcBef>
          <a:spcPct val="0"/>
        </a:spcBef>
        <a:spcAft>
          <a:spcPct val="0"/>
        </a:spcAft>
        <a:defRPr sz="3600">
          <a:solidFill>
            <a:schemeClr val="accent1"/>
          </a:solidFill>
          <a:latin typeface="Rockwell" pitchFamily="18" charset="0"/>
          <a:ea typeface="MS PGothic" pitchFamily="34" charset="-128"/>
        </a:defRPr>
      </a:lvl6pPr>
      <a:lvl7pPr marL="914400" algn="l" rtl="0" fontAlgn="base">
        <a:spcBef>
          <a:spcPct val="0"/>
        </a:spcBef>
        <a:spcAft>
          <a:spcPct val="0"/>
        </a:spcAft>
        <a:defRPr sz="3600">
          <a:solidFill>
            <a:schemeClr val="accent1"/>
          </a:solidFill>
          <a:latin typeface="Rockwell" pitchFamily="18" charset="0"/>
          <a:ea typeface="MS PGothic" pitchFamily="34" charset="-128"/>
        </a:defRPr>
      </a:lvl7pPr>
      <a:lvl8pPr marL="1371600" algn="l" rtl="0" fontAlgn="base">
        <a:spcBef>
          <a:spcPct val="0"/>
        </a:spcBef>
        <a:spcAft>
          <a:spcPct val="0"/>
        </a:spcAft>
        <a:defRPr sz="3600">
          <a:solidFill>
            <a:schemeClr val="accent1"/>
          </a:solidFill>
          <a:latin typeface="Rockwell" pitchFamily="18" charset="0"/>
          <a:ea typeface="MS PGothic" pitchFamily="34" charset="-128"/>
        </a:defRPr>
      </a:lvl8pPr>
      <a:lvl9pPr marL="1828800" algn="l" rtl="0" fontAlgn="base">
        <a:spcBef>
          <a:spcPct val="0"/>
        </a:spcBef>
        <a:spcAft>
          <a:spcPct val="0"/>
        </a:spcAft>
        <a:defRPr sz="3600">
          <a:solidFill>
            <a:schemeClr val="accent1"/>
          </a:solidFill>
          <a:latin typeface="Rockwell" pitchFamily="18" charset="0"/>
          <a:ea typeface="MS PGothic" pitchFamily="34" charset="-128"/>
        </a:defRPr>
      </a:lvl9pPr>
    </p:titleStyle>
    <p:body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itchFamily="34" charset="-128"/>
          <a:cs typeface="+mn-cs"/>
        </a:defRPr>
      </a:lvl1pPr>
      <a:lvl2pPr marL="457200" indent="-228600" algn="l" rtl="0" eaLnBrk="0" fontAlgn="base" hangingPunct="0">
        <a:spcBef>
          <a:spcPts val="600"/>
        </a:spcBef>
        <a:spcAft>
          <a:spcPct val="0"/>
        </a:spcAft>
        <a:buClr>
          <a:srgbClr val="B870B8"/>
        </a:buClr>
        <a:buSzPct val="75000"/>
        <a:buFont typeface="Wingdings" panose="05000000000000000000" pitchFamily="2" charset="2"/>
        <a:buChar char="n"/>
        <a:defRPr kern="1200">
          <a:solidFill>
            <a:srgbClr val="595959"/>
          </a:solidFill>
          <a:latin typeface="+mn-lt"/>
          <a:ea typeface="MS PGothic" pitchFamily="34" charset="-128"/>
          <a:cs typeface="+mn-cs"/>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kern="1200">
          <a:solidFill>
            <a:srgbClr val="595959"/>
          </a:solidFill>
          <a:latin typeface="+mn-lt"/>
          <a:ea typeface="MS PGothic" pitchFamily="34" charset="-128"/>
          <a:cs typeface="+mn-cs"/>
        </a:defRPr>
      </a:lvl3pPr>
      <a:lvl4pPr marL="914400" indent="-228600" algn="l" rtl="0" eaLnBrk="0" fontAlgn="base" hangingPunct="0">
        <a:spcBef>
          <a:spcPts val="600"/>
        </a:spcBef>
        <a:spcAft>
          <a:spcPct val="0"/>
        </a:spcAft>
        <a:buClr>
          <a:srgbClr val="B870B8"/>
        </a:buClr>
        <a:buSzPct val="75000"/>
        <a:buFont typeface="Wingdings" panose="05000000000000000000" pitchFamily="2" charset="2"/>
        <a:buChar char="n"/>
        <a:defRPr kern="1200">
          <a:solidFill>
            <a:srgbClr val="595959"/>
          </a:solidFill>
          <a:latin typeface="+mn-lt"/>
          <a:ea typeface="MS PGothic" pitchFamily="34" charset="-128"/>
          <a:cs typeface="+mn-cs"/>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kern="1200">
          <a:solidFill>
            <a:srgbClr val="595959"/>
          </a:solidFill>
          <a:latin typeface="+mn-lt"/>
          <a:ea typeface="MS PGothic" pitchFamily="34" charset="-128"/>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276C85-7ACD-DC4B-855B-B1E3EF003578}"/>
              </a:ext>
            </a:extLst>
          </p:cNvPr>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useBgFill="1">
        <p:nvSpPr>
          <p:cNvPr id="8" name="Rounded Rectangle 7">
            <a:extLst>
              <a:ext uri="{FF2B5EF4-FFF2-40B4-BE49-F238E27FC236}">
                <a16:creationId xmlns:a16="http://schemas.microsoft.com/office/drawing/2014/main" id="{DD6E03D6-5CA2-BB47-9D7C-F29FDA541AE7}"/>
              </a:ext>
            </a:extLst>
          </p:cNvPr>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22532" name="Title Placeholder 21">
            <a:extLst>
              <a:ext uri="{FF2B5EF4-FFF2-40B4-BE49-F238E27FC236}">
                <a16:creationId xmlns:a16="http://schemas.microsoft.com/office/drawing/2014/main" id="{274F6051-77F8-4938-A900-561F763F138A}"/>
              </a:ext>
            </a:extLst>
          </p:cNvPr>
          <p:cNvSpPr>
            <a:spLocks noGrp="1"/>
          </p:cNvSpPr>
          <p:nvPr>
            <p:ph type="title"/>
          </p:nvPr>
        </p:nvSpPr>
        <p:spPr bwMode="auto">
          <a:xfrm>
            <a:off x="914400" y="2746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bodyPr>
          <a:lstStyle/>
          <a:p>
            <a:pPr lvl="0"/>
            <a:r>
              <a:rPr lang="en-US" altLang="en-US"/>
              <a:t>Click to edit Master title style</a:t>
            </a:r>
          </a:p>
        </p:txBody>
      </p:sp>
      <p:sp>
        <p:nvSpPr>
          <p:cNvPr id="22533" name="Text Placeholder 12">
            <a:extLst>
              <a:ext uri="{FF2B5EF4-FFF2-40B4-BE49-F238E27FC236}">
                <a16:creationId xmlns:a16="http://schemas.microsoft.com/office/drawing/2014/main" id="{6CC03C3A-E398-4988-AC80-CC08941ED222}"/>
              </a:ext>
            </a:extLst>
          </p:cNvPr>
          <p:cNvSpPr>
            <a:spLocks noGrp="1"/>
          </p:cNvSpPr>
          <p:nvPr>
            <p:ph type="body" idx="1"/>
          </p:nvPr>
        </p:nvSpPr>
        <p:spPr bwMode="auto">
          <a:xfrm>
            <a:off x="914400" y="14478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9AEAEDCB-5CDE-1346-8D60-9677E2F35A36}"/>
              </a:ext>
            </a:extLst>
          </p:cNvPr>
          <p:cNvSpPr>
            <a:spLocks noGrp="1"/>
          </p:cNvSpPr>
          <p:nvPr>
            <p:ph type="dt" sz="half" idx="2"/>
          </p:nvPr>
        </p:nvSpPr>
        <p:spPr>
          <a:xfrm>
            <a:off x="6172200" y="6191250"/>
            <a:ext cx="2476500" cy="476250"/>
          </a:xfrm>
          <a:prstGeom prst="rect">
            <a:avLst/>
          </a:prstGeom>
        </p:spPr>
        <p:txBody>
          <a:bodyPr vert="horz" wrap="square" lIns="91440" tIns="45720" rIns="91440" bIns="45720" numCol="1" anchor="ctr" anchorCtr="0" compatLnSpc="1">
            <a:prstTxWarp prst="textNoShape">
              <a:avLst/>
            </a:prstTxWarp>
          </a:bodyPr>
          <a:lstStyle>
            <a:lvl1pPr algn="r" defTabSz="914400" eaLnBrk="1" hangingPunct="1">
              <a:defRPr sz="1400">
                <a:solidFill>
                  <a:srgbClr val="696464"/>
                </a:solidFill>
                <a:latin typeface="Perpetua" pitchFamily="18" charset="0"/>
                <a:cs typeface="Arial" pitchFamily="34" charset="0"/>
              </a:defRPr>
            </a:lvl1pPr>
          </a:lstStyle>
          <a:p>
            <a:pPr>
              <a:defRPr/>
            </a:pPr>
            <a:fld id="{18A03E3A-ABA5-40A0-BC53-E4C9BBF2B94E}" type="datetimeFigureOut">
              <a:rPr lang="en-GB" altLang="en-US"/>
              <a:pPr>
                <a:defRPr/>
              </a:pPr>
              <a:t>28/08/2024</a:t>
            </a:fld>
            <a:endParaRPr lang="en-GB" altLang="en-US"/>
          </a:p>
        </p:txBody>
      </p:sp>
      <p:sp>
        <p:nvSpPr>
          <p:cNvPr id="3" name="Footer Placeholder 2">
            <a:extLst>
              <a:ext uri="{FF2B5EF4-FFF2-40B4-BE49-F238E27FC236}">
                <a16:creationId xmlns:a16="http://schemas.microsoft.com/office/drawing/2014/main" id="{9371321D-310E-0644-87A7-3E3CC11905FB}"/>
              </a:ext>
            </a:extLst>
          </p:cNvPr>
          <p:cNvSpPr>
            <a:spLocks noGrp="1"/>
          </p:cNvSpPr>
          <p:nvPr>
            <p:ph type="ftr" sz="quarter" idx="3"/>
          </p:nvPr>
        </p:nvSpPr>
        <p:spPr>
          <a:xfrm>
            <a:off x="914400" y="6172200"/>
            <a:ext cx="3962400" cy="457200"/>
          </a:xfrm>
          <a:prstGeom prst="rect">
            <a:avLst/>
          </a:prstGeom>
        </p:spPr>
        <p:txBody>
          <a:bodyPr anchor="ctr" anchorCtr="0"/>
          <a:lstStyle>
            <a:lvl1pPr defTabSz="914400" eaLnBrk="1" fontAlgn="auto" latinLnBrk="0" hangingPunct="1">
              <a:spcBef>
                <a:spcPts val="0"/>
              </a:spcBef>
              <a:spcAft>
                <a:spcPts val="0"/>
              </a:spcAft>
              <a:defRPr kumimoji="0" sz="1400">
                <a:solidFill>
                  <a:srgbClr val="696464"/>
                </a:solidFill>
                <a:latin typeface="+mn-lt"/>
                <a:ea typeface="+mn-ea"/>
                <a:cs typeface="+mn-cs"/>
              </a:defRPr>
            </a:lvl1pPr>
          </a:lstStyle>
          <a:p>
            <a:pPr>
              <a:defRPr/>
            </a:pPr>
            <a:endParaRPr lang="en-GB"/>
          </a:p>
        </p:txBody>
      </p:sp>
      <p:sp>
        <p:nvSpPr>
          <p:cNvPr id="23" name="Slide Number Placeholder 22">
            <a:extLst>
              <a:ext uri="{FF2B5EF4-FFF2-40B4-BE49-F238E27FC236}">
                <a16:creationId xmlns:a16="http://schemas.microsoft.com/office/drawing/2014/main" id="{A8DF0539-A937-9043-841A-B1247F8667CF}"/>
              </a:ext>
            </a:extLst>
          </p:cNvPr>
          <p:cNvSpPr>
            <a:spLocks noGrp="1"/>
          </p:cNvSpPr>
          <p:nvPr>
            <p:ph type="sldNum" sz="quarter" idx="4"/>
          </p:nvPr>
        </p:nvSpPr>
        <p:spPr>
          <a:xfrm>
            <a:off x="146050" y="6210300"/>
            <a:ext cx="457200" cy="457200"/>
          </a:xfrm>
          <a:prstGeom prst="ellipse">
            <a:avLst/>
          </a:prstGeom>
          <a:solidFill>
            <a:schemeClr val="accent1"/>
          </a:solidFill>
        </p:spPr>
        <p:txBody>
          <a:bodyPr vert="horz" wrap="none" lIns="0" tIns="0" rIns="0" bIns="0" numCol="1" anchor="ctr" anchorCtr="1" compatLnSpc="1">
            <a:prstTxWarp prst="textNoShape">
              <a:avLst/>
            </a:prstTxWarp>
            <a:noAutofit/>
          </a:bodyPr>
          <a:lstStyle>
            <a:lvl1pPr algn="ctr" defTabSz="914400" eaLnBrk="1" hangingPunct="1">
              <a:defRPr sz="1400">
                <a:solidFill>
                  <a:srgbClr val="FFFFFF"/>
                </a:solidFill>
                <a:latin typeface="Franklin Gothic Book" panose="020B0503020102020204" pitchFamily="34" charset="0"/>
                <a:cs typeface="Arial" panose="020B0604020202020204" pitchFamily="34" charset="0"/>
              </a:defRPr>
            </a:lvl1pPr>
          </a:lstStyle>
          <a:p>
            <a:fld id="{31EB7014-0FFC-41C6-960B-38C70B701B5B}"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xStyles>
    <p:titleStyle>
      <a:lvl1pPr algn="l" rtl="0" eaLnBrk="0" fontAlgn="base" hangingPunct="0">
        <a:spcBef>
          <a:spcPct val="0"/>
        </a:spcBef>
        <a:spcAft>
          <a:spcPct val="0"/>
        </a:spcAft>
        <a:defRPr sz="4000" kern="12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4000">
          <a:solidFill>
            <a:schemeClr val="tx2"/>
          </a:solidFill>
          <a:latin typeface="Franklin Gothic Book" charset="0"/>
          <a:ea typeface="MS PGothic" pitchFamily="34" charset="-128"/>
          <a:cs typeface="ＭＳ Ｐゴシック" charset="0"/>
        </a:defRPr>
      </a:lvl2pPr>
      <a:lvl3pPr algn="l" rtl="0" eaLnBrk="0" fontAlgn="base" hangingPunct="0">
        <a:spcBef>
          <a:spcPct val="0"/>
        </a:spcBef>
        <a:spcAft>
          <a:spcPct val="0"/>
        </a:spcAft>
        <a:defRPr sz="4000">
          <a:solidFill>
            <a:schemeClr val="tx2"/>
          </a:solidFill>
          <a:latin typeface="Franklin Gothic Book" charset="0"/>
          <a:ea typeface="MS PGothic" pitchFamily="34" charset="-128"/>
          <a:cs typeface="ＭＳ Ｐゴシック" charset="0"/>
        </a:defRPr>
      </a:lvl3pPr>
      <a:lvl4pPr algn="l" rtl="0" eaLnBrk="0" fontAlgn="base" hangingPunct="0">
        <a:spcBef>
          <a:spcPct val="0"/>
        </a:spcBef>
        <a:spcAft>
          <a:spcPct val="0"/>
        </a:spcAft>
        <a:defRPr sz="4000">
          <a:solidFill>
            <a:schemeClr val="tx2"/>
          </a:solidFill>
          <a:latin typeface="Franklin Gothic Book" charset="0"/>
          <a:ea typeface="MS PGothic" pitchFamily="34" charset="-128"/>
          <a:cs typeface="ＭＳ Ｐゴシック" charset="0"/>
        </a:defRPr>
      </a:lvl4pPr>
      <a:lvl5pPr algn="l" rtl="0" eaLnBrk="0" fontAlgn="base" hangingPunct="0">
        <a:spcBef>
          <a:spcPct val="0"/>
        </a:spcBef>
        <a:spcAft>
          <a:spcPct val="0"/>
        </a:spcAft>
        <a:defRPr sz="4000">
          <a:solidFill>
            <a:schemeClr val="tx2"/>
          </a:solidFill>
          <a:latin typeface="Franklin Gothic Book" charset="0"/>
          <a:ea typeface="MS PGothic" pitchFamily="34" charset="-128"/>
          <a:cs typeface="ＭＳ Ｐゴシック" charset="0"/>
        </a:defRPr>
      </a:lvl5pPr>
      <a:lvl6pPr marL="457200" algn="l" rtl="0" fontAlgn="base">
        <a:spcBef>
          <a:spcPct val="0"/>
        </a:spcBef>
        <a:spcAft>
          <a:spcPct val="0"/>
        </a:spcAft>
        <a:defRPr sz="4000">
          <a:solidFill>
            <a:schemeClr val="tx2"/>
          </a:solidFill>
          <a:latin typeface="Franklin Gothic Book" charset="0"/>
          <a:ea typeface="ＭＳ Ｐゴシック" charset="0"/>
        </a:defRPr>
      </a:lvl6pPr>
      <a:lvl7pPr marL="914400" algn="l" rtl="0" fontAlgn="base">
        <a:spcBef>
          <a:spcPct val="0"/>
        </a:spcBef>
        <a:spcAft>
          <a:spcPct val="0"/>
        </a:spcAft>
        <a:defRPr sz="4000">
          <a:solidFill>
            <a:schemeClr val="tx2"/>
          </a:solidFill>
          <a:latin typeface="Franklin Gothic Book" charset="0"/>
          <a:ea typeface="ＭＳ Ｐゴシック" charset="0"/>
        </a:defRPr>
      </a:lvl7pPr>
      <a:lvl8pPr marL="1371600" algn="l" rtl="0" fontAlgn="base">
        <a:spcBef>
          <a:spcPct val="0"/>
        </a:spcBef>
        <a:spcAft>
          <a:spcPct val="0"/>
        </a:spcAft>
        <a:defRPr sz="4000">
          <a:solidFill>
            <a:schemeClr val="tx2"/>
          </a:solidFill>
          <a:latin typeface="Franklin Gothic Book" charset="0"/>
          <a:ea typeface="ＭＳ Ｐゴシック" charset="0"/>
        </a:defRPr>
      </a:lvl8pPr>
      <a:lvl9pPr marL="1828800" algn="l" rtl="0" fontAlgn="base">
        <a:spcBef>
          <a:spcPct val="0"/>
        </a:spcBef>
        <a:spcAft>
          <a:spcPct val="0"/>
        </a:spcAft>
        <a:defRPr sz="4000">
          <a:solidFill>
            <a:schemeClr val="tx2"/>
          </a:solidFill>
          <a:latin typeface="Franklin Gothic Book" charset="0"/>
          <a:ea typeface="ＭＳ Ｐゴシック" charset="0"/>
        </a:defRPr>
      </a:lvl9pPr>
    </p:titleStyle>
    <p:bodyStyle>
      <a:lvl1pPr marL="273050" indent="-273050" algn="l" rtl="0" eaLnBrk="0" fontAlgn="base" hangingPunct="0">
        <a:spcBef>
          <a:spcPts val="575"/>
        </a:spcBef>
        <a:spcAft>
          <a:spcPct val="0"/>
        </a:spcAft>
        <a:buClr>
          <a:schemeClr val="accent1"/>
        </a:buClr>
        <a:buSzPct val="85000"/>
        <a:buFont typeface="Wingdings 2" panose="05020102010507070707" pitchFamily="18" charset="2"/>
        <a:buChar char=""/>
        <a:defRPr sz="2600" kern="1200">
          <a:solidFill>
            <a:schemeClr val="tx1"/>
          </a:solidFill>
          <a:latin typeface="+mn-lt"/>
          <a:ea typeface="MS PGothic" pitchFamily="34" charset="-128"/>
          <a:cs typeface="ＭＳ Ｐゴシック" charset="0"/>
        </a:defRPr>
      </a:lvl1pPr>
      <a:lvl2pPr marL="547688" indent="-228600" algn="l" rtl="0" eaLnBrk="0" fontAlgn="base" hangingPunct="0">
        <a:spcBef>
          <a:spcPts val="375"/>
        </a:spcBef>
        <a:spcAft>
          <a:spcPct val="0"/>
        </a:spcAft>
        <a:buClr>
          <a:schemeClr val="accent2"/>
        </a:buClr>
        <a:buSzPct val="85000"/>
        <a:buFont typeface="Wingdings 2" panose="05020102010507070707" pitchFamily="18" charset="2"/>
        <a:buChar char=""/>
        <a:defRPr sz="2400" kern="1200">
          <a:solidFill>
            <a:schemeClr val="tx1"/>
          </a:solidFill>
          <a:latin typeface="+mn-lt"/>
          <a:ea typeface="MS PGothic" pitchFamily="34" charset="-128"/>
          <a:cs typeface="+mn-cs"/>
        </a:defRPr>
      </a:lvl2pPr>
      <a:lvl3pPr marL="822325" indent="-228600" algn="l" rtl="0" eaLnBrk="0" fontAlgn="base" hangingPunct="0">
        <a:spcBef>
          <a:spcPts val="375"/>
        </a:spcBef>
        <a:spcAft>
          <a:spcPct val="0"/>
        </a:spcAft>
        <a:buClr>
          <a:srgbClr val="E6B1AB"/>
        </a:buClr>
        <a:buSzPct val="85000"/>
        <a:buFont typeface="Wingdings 2" panose="05020102010507070707" pitchFamily="18" charset="2"/>
        <a:buChar char=""/>
        <a:defRPr sz="2000" kern="1200">
          <a:solidFill>
            <a:schemeClr val="tx1"/>
          </a:solidFill>
          <a:latin typeface="+mn-lt"/>
          <a:ea typeface="MS PGothic" pitchFamily="34" charset="-128"/>
          <a:cs typeface="+mn-cs"/>
        </a:defRPr>
      </a:lvl3pPr>
      <a:lvl4pPr marL="1096963" indent="-228600" algn="l" rtl="0" eaLnBrk="0" fontAlgn="base" hangingPunct="0">
        <a:spcBef>
          <a:spcPts val="375"/>
        </a:spcBef>
        <a:spcAft>
          <a:spcPct val="0"/>
        </a:spcAft>
        <a:buClr>
          <a:srgbClr val="A28E6A"/>
        </a:buClr>
        <a:buSzPct val="80000"/>
        <a:buFont typeface="Wingdings 2" panose="05020102010507070707" pitchFamily="18" charset="2"/>
        <a:buChar char=""/>
        <a:defRPr sz="2000" kern="1200">
          <a:solidFill>
            <a:schemeClr val="tx1"/>
          </a:solidFill>
          <a:latin typeface="+mn-lt"/>
          <a:ea typeface="MS PGothic" pitchFamily="34" charset="-128"/>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S PGothic" pitchFamily="34" charset="-128"/>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54272AF-B826-F74A-AB9B-C587BF8D63FE}"/>
              </a:ext>
            </a:extLst>
          </p:cNvPr>
          <p:cNvSpPr txBox="1">
            <a:spLocks/>
          </p:cNvSpPr>
          <p:nvPr/>
        </p:nvSpPr>
        <p:spPr>
          <a:xfrm>
            <a:off x="4800600" y="4624388"/>
            <a:ext cx="4038600" cy="1571625"/>
          </a:xfrm>
          <a:prstGeom prst="rect">
            <a:avLst/>
          </a:prstGeom>
        </p:spPr>
        <p:txBody>
          <a:bodyPr>
            <a:normAutofit fontScale="97500"/>
          </a:bodyPr>
          <a:lstStyle>
            <a:lvl1pPr algn="l" defTabSz="914400" rtl="0" eaLnBrk="1" latinLnBrk="0" hangingPunct="1">
              <a:spcBef>
                <a:spcPct val="0"/>
              </a:spcBef>
              <a:buNone/>
              <a:defRPr sz="2800" b="0" kern="1200">
                <a:solidFill>
                  <a:schemeClr val="accent1"/>
                </a:solidFill>
                <a:latin typeface="+mj-lt"/>
                <a:ea typeface="+mj-ea"/>
                <a:cs typeface="+mj-cs"/>
              </a:defRPr>
            </a:lvl1pPr>
          </a:lstStyle>
          <a:p>
            <a:pPr fontAlgn="auto">
              <a:spcAft>
                <a:spcPts val="0"/>
              </a:spcAft>
              <a:defRPr/>
            </a:pPr>
            <a:r>
              <a:rPr lang="en-GB" dirty="0"/>
              <a:t>Analysing Data:</a:t>
            </a:r>
          </a:p>
          <a:p>
            <a:pPr fontAlgn="auto">
              <a:spcAft>
                <a:spcPts val="0"/>
              </a:spcAft>
              <a:defRPr/>
            </a:pPr>
            <a:r>
              <a:rPr lang="en-GB" dirty="0"/>
              <a:t>Qualitative Approaches</a:t>
            </a:r>
          </a:p>
        </p:txBody>
      </p:sp>
      <p:sp>
        <p:nvSpPr>
          <p:cNvPr id="35842" name="Subtitle 2">
            <a:extLst>
              <a:ext uri="{FF2B5EF4-FFF2-40B4-BE49-F238E27FC236}">
                <a16:creationId xmlns:a16="http://schemas.microsoft.com/office/drawing/2014/main" id="{2613CF81-0AD0-40C4-9518-F9A6A0BD2533}"/>
              </a:ext>
            </a:extLst>
          </p:cNvPr>
          <p:cNvSpPr txBox="1">
            <a:spLocks/>
          </p:cNvSpPr>
          <p:nvPr/>
        </p:nvSpPr>
        <p:spPr bwMode="auto">
          <a:xfrm>
            <a:off x="-684213" y="5300663"/>
            <a:ext cx="6400801"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2000"/>
              </a:spcBef>
              <a:buClr>
                <a:schemeClr val="accent1"/>
              </a:buClr>
              <a:buSzPct val="75000"/>
              <a:buFont typeface="Wingdings" panose="05000000000000000000" pitchFamily="2" charset="2"/>
              <a:buChar char="n"/>
              <a:defRPr sz="2000">
                <a:solidFill>
                  <a:srgbClr val="595959"/>
                </a:solidFill>
                <a:latin typeface="Rockwell" panose="02060603020205020403" pitchFamily="18" charset="0"/>
                <a:ea typeface="MS PGothic" panose="020B0600070205080204" pitchFamily="34" charset="-128"/>
              </a:defRPr>
            </a:lvl1pPr>
            <a:lvl2pPr marL="742950" indent="-285750">
              <a:spcBef>
                <a:spcPts val="600"/>
              </a:spcBef>
              <a:buClr>
                <a:srgbClr val="B870B8"/>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2pPr>
            <a:lvl3pPr marL="1143000" indent="-228600">
              <a:spcBef>
                <a:spcPts val="600"/>
              </a:spcBef>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3pPr>
            <a:lvl4pPr marL="1600200" indent="-228600">
              <a:spcBef>
                <a:spcPts val="600"/>
              </a:spcBef>
              <a:buClr>
                <a:srgbClr val="B870B8"/>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4pPr>
            <a:lvl5pPr marL="2057400" indent="-228600">
              <a:spcBef>
                <a:spcPts val="600"/>
              </a:spcBef>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5pPr>
            <a:lvl6pPr marL="2514600" indent="-2286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6pPr>
            <a:lvl7pPr marL="2971800" indent="-2286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7pPr>
            <a:lvl8pPr marL="3429000" indent="-2286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8pPr>
            <a:lvl9pPr marL="3886200" indent="-2286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9pPr>
          </a:lstStyle>
          <a:p>
            <a:pPr algn="ctr" defTabSz="914400" eaLnBrk="1" hangingPunct="1">
              <a:spcBef>
                <a:spcPct val="20000"/>
              </a:spcBef>
              <a:buClrTx/>
              <a:buSzTx/>
              <a:buFont typeface="Arial" panose="020B0604020202020204" pitchFamily="34" charset="0"/>
              <a:buNone/>
            </a:pPr>
            <a:r>
              <a:rPr lang="en-GB" altLang="en-US" sz="2800" dirty="0">
                <a:solidFill>
                  <a:srgbClr val="898989"/>
                </a:solidFill>
              </a:rPr>
              <a:t>Rebecca Laycock</a:t>
            </a:r>
            <a:br>
              <a:rPr lang="en-GB" altLang="en-US" sz="2800" dirty="0">
                <a:solidFill>
                  <a:srgbClr val="898989"/>
                </a:solidFill>
              </a:rPr>
            </a:br>
            <a:endParaRPr lang="en-GB" altLang="en-US" sz="2800" dirty="0">
              <a:solidFill>
                <a:srgbClr val="898989"/>
              </a:solidFill>
            </a:endParaRPr>
          </a:p>
        </p:txBody>
      </p:sp>
      <p:sp>
        <p:nvSpPr>
          <p:cNvPr id="35843" name="TextBox 1">
            <a:extLst>
              <a:ext uri="{FF2B5EF4-FFF2-40B4-BE49-F238E27FC236}">
                <a16:creationId xmlns:a16="http://schemas.microsoft.com/office/drawing/2014/main" id="{A1DC897A-7C99-4A99-B4BC-31099C1514AC}"/>
              </a:ext>
            </a:extLst>
          </p:cNvPr>
          <p:cNvSpPr txBox="1">
            <a:spLocks noChangeArrowheads="1"/>
          </p:cNvSpPr>
          <p:nvPr/>
        </p:nvSpPr>
        <p:spPr bwMode="auto">
          <a:xfrm>
            <a:off x="3148013" y="312261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0"/>
                <a:ea typeface="MS PGothic" panose="020B0600070205080204" pitchFamily="34" charset="-128"/>
              </a:defRPr>
            </a:lvl1pPr>
            <a:lvl2pPr marL="742950" indent="-285750">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endParaRPr lang="sv-SE"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9B62CDF5-9A83-4192-82F2-CF8E3A6C77D0}"/>
              </a:ext>
            </a:extLst>
          </p:cNvPr>
          <p:cNvSpPr>
            <a:spLocks noGrp="1"/>
          </p:cNvSpPr>
          <p:nvPr>
            <p:ph type="title"/>
          </p:nvPr>
        </p:nvSpPr>
        <p:spPr>
          <a:xfrm>
            <a:off x="498475" y="484188"/>
            <a:ext cx="7556500" cy="1116012"/>
          </a:xfrm>
        </p:spPr>
        <p:txBody>
          <a:bodyPr wrap="square" anchor="t">
            <a:normAutofit fontScale="90000"/>
          </a:bodyPr>
          <a:lstStyle/>
          <a:p>
            <a:r>
              <a:rPr lang="sv-SE" altLang="sv-SE" dirty="0" err="1"/>
              <a:t>Activity</a:t>
            </a:r>
            <a:r>
              <a:rPr lang="sv-SE" altLang="sv-SE" dirty="0"/>
              <a:t> 1: </a:t>
            </a:r>
            <a:r>
              <a:rPr lang="en-GB" dirty="0">
                <a:ea typeface="MS PGothic"/>
              </a:rPr>
              <a:t>What themes are present in the data?</a:t>
            </a:r>
            <a:br>
              <a:rPr lang="en-GB" dirty="0">
                <a:ea typeface="MS PGothic"/>
              </a:rPr>
            </a:br>
            <a:endParaRPr lang="sv-SE" altLang="sv-SE" dirty="0"/>
          </a:p>
        </p:txBody>
      </p:sp>
      <p:pic>
        <p:nvPicPr>
          <p:cNvPr id="2" name="Picture 3" descr="A picture containing indoor, filled, sitting, large&#10;&#10;Description generated with very high confidence">
            <a:extLst>
              <a:ext uri="{FF2B5EF4-FFF2-40B4-BE49-F238E27FC236}">
                <a16:creationId xmlns:a16="http://schemas.microsoft.com/office/drawing/2014/main" id="{CE337B68-5C54-4746-934B-380AB0ACB57D}"/>
              </a:ext>
            </a:extLst>
          </p:cNvPr>
          <p:cNvPicPr>
            <a:picLocks noChangeAspect="1"/>
          </p:cNvPicPr>
          <p:nvPr/>
        </p:nvPicPr>
        <p:blipFill rotWithShape="1">
          <a:blip r:embed="rId2"/>
          <a:srcRect l="22345" r="11399" b="2"/>
          <a:stretch/>
        </p:blipFill>
        <p:spPr>
          <a:xfrm>
            <a:off x="498518" y="1985963"/>
            <a:ext cx="3657600" cy="4140200"/>
          </a:xfrm>
          <a:prstGeom prst="rect">
            <a:avLst/>
          </a:prstGeom>
          <a:noFill/>
        </p:spPr>
      </p:pic>
      <p:sp>
        <p:nvSpPr>
          <p:cNvPr id="3" name="Content Placeholder 2">
            <a:extLst>
              <a:ext uri="{FF2B5EF4-FFF2-40B4-BE49-F238E27FC236}">
                <a16:creationId xmlns:a16="http://schemas.microsoft.com/office/drawing/2014/main" id="{1AD8EF63-515D-DA48-A590-D70CDC3C92AD}"/>
              </a:ext>
            </a:extLst>
          </p:cNvPr>
          <p:cNvSpPr>
            <a:spLocks noGrp="1"/>
          </p:cNvSpPr>
          <p:nvPr>
            <p:ph sz="half" idx="2"/>
          </p:nvPr>
        </p:nvSpPr>
        <p:spPr>
          <a:xfrm>
            <a:off x="4399878" y="1985963"/>
            <a:ext cx="3657600" cy="4140200"/>
          </a:xfrm>
        </p:spPr>
        <p:txBody>
          <a:bodyPr wrap="square" anchor="t">
            <a:normAutofit/>
          </a:bodyPr>
          <a:lstStyle/>
          <a:p>
            <a:pPr marL="0" indent="0">
              <a:buNone/>
              <a:defRPr/>
            </a:pPr>
            <a:r>
              <a:rPr lang="en-GB" dirty="0">
                <a:ea typeface="MS PGothic"/>
              </a:rPr>
              <a:t>Treat the buttons as data. </a:t>
            </a:r>
          </a:p>
          <a:p>
            <a:pPr marL="0" indent="0">
              <a:buNone/>
              <a:defRPr/>
            </a:pPr>
            <a:r>
              <a:rPr lang="en-GB" i="1" dirty="0">
                <a:ea typeface="MS PGothic"/>
              </a:rPr>
              <a:t>What themes are present in the data?</a:t>
            </a:r>
            <a:endParaRPr lang="en-GB" dirty="0">
              <a:ea typeface="MS PGothic"/>
            </a:endParaRPr>
          </a:p>
          <a:p>
            <a:pPr marL="0" indent="0">
              <a:buNone/>
              <a:defRPr/>
            </a:pPr>
            <a:endParaRPr lang="en-GB" dirty="0"/>
          </a:p>
        </p:txBody>
      </p:sp>
    </p:spTree>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9EE09-B381-4BA0-B590-2C8B9CDCC1EF}"/>
              </a:ext>
            </a:extLst>
          </p:cNvPr>
          <p:cNvSpPr>
            <a:spLocks noGrp="1"/>
          </p:cNvSpPr>
          <p:nvPr>
            <p:ph type="title"/>
          </p:nvPr>
        </p:nvSpPr>
        <p:spPr>
          <a:xfrm>
            <a:off x="498475" y="484188"/>
            <a:ext cx="7556500" cy="1116012"/>
          </a:xfrm>
        </p:spPr>
        <p:txBody>
          <a:bodyPr wrap="square" anchor="t">
            <a:normAutofit/>
          </a:bodyPr>
          <a:lstStyle/>
          <a:p>
            <a:r>
              <a:rPr lang="en-GB" dirty="0"/>
              <a:t>Activity 1: Discussion</a:t>
            </a:r>
          </a:p>
        </p:txBody>
      </p:sp>
      <p:graphicFrame>
        <p:nvGraphicFramePr>
          <p:cNvPr id="5" name="Content Placeholder 2">
            <a:extLst>
              <a:ext uri="{FF2B5EF4-FFF2-40B4-BE49-F238E27FC236}">
                <a16:creationId xmlns:a16="http://schemas.microsoft.com/office/drawing/2014/main" id="{FC226A85-BF8B-47D5-89AF-0824C31C7480}"/>
              </a:ext>
            </a:extLst>
          </p:cNvPr>
          <p:cNvGraphicFramePr>
            <a:graphicFrameLocks noGrp="1"/>
          </p:cNvGraphicFramePr>
          <p:nvPr>
            <p:ph idx="1"/>
            <p:extLst>
              <p:ext uri="{D42A27DB-BD31-4B8C-83A1-F6EECF244321}">
                <p14:modId xmlns:p14="http://schemas.microsoft.com/office/powerpoint/2010/main" val="1318097850"/>
              </p:ext>
            </p:extLst>
          </p:nvPr>
        </p:nvGraphicFramePr>
        <p:xfrm>
          <a:off x="498475" y="1981200"/>
          <a:ext cx="7556500" cy="4144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4665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9B62CDF5-9A83-4192-82F2-CF8E3A6C77D0}"/>
              </a:ext>
            </a:extLst>
          </p:cNvPr>
          <p:cNvSpPr>
            <a:spLocks noGrp="1"/>
          </p:cNvSpPr>
          <p:nvPr>
            <p:ph type="title"/>
          </p:nvPr>
        </p:nvSpPr>
        <p:spPr>
          <a:xfrm>
            <a:off x="498475" y="484188"/>
            <a:ext cx="7556500" cy="1116012"/>
          </a:xfrm>
        </p:spPr>
        <p:txBody>
          <a:bodyPr wrap="square" anchor="t">
            <a:normAutofit/>
          </a:bodyPr>
          <a:lstStyle/>
          <a:p>
            <a:r>
              <a:rPr lang="sv-SE" altLang="sv-SE" sz="2800" dirty="0" err="1">
                <a:ea typeface="MS PGothic"/>
              </a:rPr>
              <a:t>Activity</a:t>
            </a:r>
            <a:r>
              <a:rPr lang="sv-SE" altLang="sv-SE" sz="2800" dirty="0">
                <a:ea typeface="MS PGothic"/>
              </a:rPr>
              <a:t> 2: Relationship </a:t>
            </a:r>
            <a:r>
              <a:rPr lang="sv-SE" altLang="sv-SE" sz="2800" dirty="0" err="1">
                <a:ea typeface="MS PGothic"/>
              </a:rPr>
              <a:t>between</a:t>
            </a:r>
            <a:r>
              <a:rPr lang="sv-SE" altLang="sv-SE" sz="2800" dirty="0">
                <a:ea typeface="MS PGothic"/>
              </a:rPr>
              <a:t> </a:t>
            </a:r>
            <a:r>
              <a:rPr lang="sv-SE" altLang="sv-SE" sz="2800" dirty="0" err="1">
                <a:ea typeface="MS PGothic"/>
              </a:rPr>
              <a:t>dataset</a:t>
            </a:r>
            <a:r>
              <a:rPr lang="sv-SE" altLang="sv-SE" sz="2800" dirty="0">
                <a:ea typeface="MS PGothic"/>
              </a:rPr>
              <a:t> and </a:t>
            </a:r>
            <a:r>
              <a:rPr lang="sv-SE" altLang="sv-SE" sz="2800" dirty="0" err="1">
                <a:ea typeface="MS PGothic"/>
              </a:rPr>
              <a:t>characteristics</a:t>
            </a:r>
            <a:endParaRPr lang="sv-SE" altLang="sv-SE" sz="2800" dirty="0">
              <a:ea typeface="MS PGothic"/>
            </a:endParaRPr>
          </a:p>
        </p:txBody>
      </p:sp>
      <p:sp>
        <p:nvSpPr>
          <p:cNvPr id="3" name="Content Placeholder 2">
            <a:extLst>
              <a:ext uri="{FF2B5EF4-FFF2-40B4-BE49-F238E27FC236}">
                <a16:creationId xmlns:a16="http://schemas.microsoft.com/office/drawing/2014/main" id="{1AD8EF63-515D-DA48-A590-D70CDC3C92AD}"/>
              </a:ext>
            </a:extLst>
          </p:cNvPr>
          <p:cNvSpPr>
            <a:spLocks noGrp="1"/>
          </p:cNvSpPr>
          <p:nvPr>
            <p:ph sz="half" idx="2"/>
          </p:nvPr>
        </p:nvSpPr>
        <p:spPr>
          <a:xfrm>
            <a:off x="4399878" y="1985963"/>
            <a:ext cx="3657600" cy="4140200"/>
          </a:xfrm>
        </p:spPr>
        <p:txBody>
          <a:bodyPr wrap="square" anchor="t">
            <a:normAutofit/>
          </a:bodyPr>
          <a:lstStyle/>
          <a:p>
            <a:pPr marL="0" indent="0">
              <a:buNone/>
              <a:defRPr/>
            </a:pPr>
            <a:endParaRPr lang="en-GB" dirty="0"/>
          </a:p>
          <a:p>
            <a:pPr marL="0" indent="0">
              <a:buNone/>
              <a:defRPr/>
            </a:pPr>
            <a:endParaRPr lang="en-GB"/>
          </a:p>
        </p:txBody>
      </p:sp>
      <p:graphicFrame>
        <p:nvGraphicFramePr>
          <p:cNvPr id="7" name="Table 6">
            <a:extLst>
              <a:ext uri="{FF2B5EF4-FFF2-40B4-BE49-F238E27FC236}">
                <a16:creationId xmlns:a16="http://schemas.microsoft.com/office/drawing/2014/main" id="{FFC423B1-642F-40A0-8A36-745AD8B11DAC}"/>
              </a:ext>
            </a:extLst>
          </p:cNvPr>
          <p:cNvGraphicFramePr>
            <a:graphicFrameLocks noGrp="1"/>
          </p:cNvGraphicFramePr>
          <p:nvPr>
            <p:extLst>
              <p:ext uri="{D42A27DB-BD31-4B8C-83A1-F6EECF244321}">
                <p14:modId xmlns:p14="http://schemas.microsoft.com/office/powerpoint/2010/main" val="2180335206"/>
              </p:ext>
            </p:extLst>
          </p:nvPr>
        </p:nvGraphicFramePr>
        <p:xfrm>
          <a:off x="3375458" y="4009407"/>
          <a:ext cx="5715000" cy="268224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1502166556"/>
                    </a:ext>
                  </a:extLst>
                </a:gridCol>
                <a:gridCol w="1143000">
                  <a:extLst>
                    <a:ext uri="{9D8B030D-6E8A-4147-A177-3AD203B41FA5}">
                      <a16:colId xmlns:a16="http://schemas.microsoft.com/office/drawing/2014/main" val="2417998929"/>
                    </a:ext>
                  </a:extLst>
                </a:gridCol>
                <a:gridCol w="1143000">
                  <a:extLst>
                    <a:ext uri="{9D8B030D-6E8A-4147-A177-3AD203B41FA5}">
                      <a16:colId xmlns:a16="http://schemas.microsoft.com/office/drawing/2014/main" val="1396350457"/>
                    </a:ext>
                  </a:extLst>
                </a:gridCol>
                <a:gridCol w="1143000">
                  <a:extLst>
                    <a:ext uri="{9D8B030D-6E8A-4147-A177-3AD203B41FA5}">
                      <a16:colId xmlns:a16="http://schemas.microsoft.com/office/drawing/2014/main" val="2741051964"/>
                    </a:ext>
                  </a:extLst>
                </a:gridCol>
                <a:gridCol w="1143000">
                  <a:extLst>
                    <a:ext uri="{9D8B030D-6E8A-4147-A177-3AD203B41FA5}">
                      <a16:colId xmlns:a16="http://schemas.microsoft.com/office/drawing/2014/main" val="1303374527"/>
                    </a:ext>
                  </a:extLst>
                </a:gridCol>
              </a:tblGrid>
              <a:tr h="152445">
                <a:tc>
                  <a:txBody>
                    <a:bodyPr/>
                    <a:lstStyle/>
                    <a:p>
                      <a:pPr rtl="0" fontAlgn="base"/>
                      <a:endParaRPr lang="en-GB" sz="1100" dirty="0">
                        <a:effectLst/>
                        <a:latin typeface="Calibri" panose="020F0502020204030204" pitchFamily="34" charset="0"/>
                      </a:endParaRPr>
                    </a:p>
                  </a:txBody>
                  <a:tcPr/>
                </a:tc>
                <a:tc>
                  <a:txBody>
                    <a:bodyPr/>
                    <a:lstStyle/>
                    <a:p>
                      <a:pPr rtl="0" fontAlgn="base"/>
                      <a:r>
                        <a:rPr lang="en-GB" sz="1100" dirty="0">
                          <a:effectLst/>
                        </a:rPr>
                        <a:t>Dataset 1 </a:t>
                      </a:r>
                      <a:endParaRPr lang="en-GB" dirty="0">
                        <a:effectLst/>
                      </a:endParaRPr>
                    </a:p>
                  </a:txBody>
                  <a:tcPr/>
                </a:tc>
                <a:tc>
                  <a:txBody>
                    <a:bodyPr/>
                    <a:lstStyle/>
                    <a:p>
                      <a:pPr rtl="0" fontAlgn="base"/>
                      <a:r>
                        <a:rPr lang="en-GB" sz="1100" dirty="0">
                          <a:effectLst/>
                        </a:rPr>
                        <a:t>Dataset 2 </a:t>
                      </a:r>
                      <a:endParaRPr lang="en-GB" dirty="0">
                        <a:effectLst/>
                      </a:endParaRPr>
                    </a:p>
                  </a:txBody>
                  <a:tcPr/>
                </a:tc>
                <a:tc>
                  <a:txBody>
                    <a:bodyPr/>
                    <a:lstStyle/>
                    <a:p>
                      <a:pPr rtl="0" fontAlgn="base"/>
                      <a:r>
                        <a:rPr lang="en-GB" sz="1100" dirty="0">
                          <a:effectLst/>
                        </a:rPr>
                        <a:t>Dataset 3 </a:t>
                      </a:r>
                      <a:endParaRPr lang="en-GB" dirty="0">
                        <a:effectLst/>
                      </a:endParaRPr>
                    </a:p>
                  </a:txBody>
                  <a:tcPr/>
                </a:tc>
                <a:tc>
                  <a:txBody>
                    <a:bodyPr/>
                    <a:lstStyle/>
                    <a:p>
                      <a:pPr rtl="0" fontAlgn="base"/>
                      <a:r>
                        <a:rPr lang="en-GB" sz="1100" dirty="0">
                          <a:effectLst/>
                        </a:rPr>
                        <a:t>... </a:t>
                      </a:r>
                      <a:endParaRPr lang="en-GB" dirty="0">
                        <a:effectLst/>
                      </a:endParaRPr>
                    </a:p>
                  </a:txBody>
                  <a:tcPr/>
                </a:tc>
                <a:extLst>
                  <a:ext uri="{0D108BD9-81ED-4DB2-BD59-A6C34878D82A}">
                    <a16:rowId xmlns:a16="http://schemas.microsoft.com/office/drawing/2014/main" val="3811149589"/>
                  </a:ext>
                </a:extLst>
              </a:tr>
              <a:tr h="636684">
                <a:tc>
                  <a:txBody>
                    <a:bodyPr/>
                    <a:lstStyle/>
                    <a:p>
                      <a:pPr rtl="0" fontAlgn="base"/>
                      <a:r>
                        <a:rPr lang="en-GB" sz="1100" dirty="0">
                          <a:effectLst/>
                        </a:rPr>
                        <a:t>Characteristic category 1: _____________</a:t>
                      </a:r>
                    </a:p>
                  </a:txBody>
                  <a:tcPr/>
                </a:tc>
                <a:tc>
                  <a:txBody>
                    <a:bodyPr/>
                    <a:lstStyle/>
                    <a:p>
                      <a:pPr rtl="0" fontAlgn="base"/>
                      <a:endParaRPr lang="en-GB" sz="1100" dirty="0">
                        <a:effectLst/>
                      </a:endParaRPr>
                    </a:p>
                    <a:p>
                      <a:pPr rtl="0" fontAlgn="base"/>
                      <a:endParaRPr lang="en-GB" dirty="0">
                        <a:effectLst/>
                      </a:endParaRPr>
                    </a:p>
                    <a:p>
                      <a:pPr rtl="0" fontAlgn="base"/>
                      <a:endParaRPr lang="en-GB" dirty="0">
                        <a:effectLst/>
                      </a:endParaRPr>
                    </a:p>
                  </a:txBody>
                  <a:tcPr/>
                </a:tc>
                <a:tc>
                  <a:txBody>
                    <a:bodyPr/>
                    <a:lstStyle/>
                    <a:p>
                      <a:pPr rtl="0" fontAlgn="base"/>
                      <a:endParaRPr lang="en-GB" sz="1100" dirty="0">
                        <a:effectLst/>
                        <a:latin typeface="Calibri" panose="020F0502020204030204" pitchFamily="34" charset="0"/>
                      </a:endParaRPr>
                    </a:p>
                  </a:txBody>
                  <a:tcPr/>
                </a:tc>
                <a:tc>
                  <a:txBody>
                    <a:bodyPr/>
                    <a:lstStyle/>
                    <a:p>
                      <a:pPr rtl="0" fontAlgn="base"/>
                      <a:endParaRPr lang="en-GB" sz="1100" dirty="0">
                        <a:effectLst/>
                        <a:latin typeface="Calibri" panose="020F0502020204030204" pitchFamily="34" charset="0"/>
                      </a:endParaRPr>
                    </a:p>
                  </a:txBody>
                  <a:tcPr/>
                </a:tc>
                <a:tc>
                  <a:txBody>
                    <a:bodyPr/>
                    <a:lstStyle/>
                    <a:p>
                      <a:pPr rtl="0" fontAlgn="base"/>
                      <a:endParaRPr lang="en-GB" sz="1100" dirty="0">
                        <a:effectLst/>
                        <a:latin typeface="Calibri" panose="020F0502020204030204" pitchFamily="34" charset="0"/>
                      </a:endParaRPr>
                    </a:p>
                  </a:txBody>
                  <a:tcPr/>
                </a:tc>
                <a:extLst>
                  <a:ext uri="{0D108BD9-81ED-4DB2-BD59-A6C34878D82A}">
                    <a16:rowId xmlns:a16="http://schemas.microsoft.com/office/drawing/2014/main" val="2357897544"/>
                  </a:ext>
                </a:extLst>
              </a:tr>
              <a:tr h="636684">
                <a:tc>
                  <a:txBody>
                    <a:bodyPr/>
                    <a:lstStyle/>
                    <a:p>
                      <a:pPr rtl="0" fontAlgn="base"/>
                      <a:r>
                        <a:rPr lang="en-GB" sz="1100" dirty="0">
                          <a:effectLst/>
                        </a:rPr>
                        <a:t>Characteristic category 2: _____________</a:t>
                      </a:r>
                    </a:p>
                  </a:txBody>
                  <a:tcPr/>
                </a:tc>
                <a:tc>
                  <a:txBody>
                    <a:bodyPr/>
                    <a:lstStyle/>
                    <a:p>
                      <a:pPr rtl="0" fontAlgn="base"/>
                      <a:endParaRPr lang="en-GB" sz="1100" dirty="0">
                        <a:effectLst/>
                      </a:endParaRPr>
                    </a:p>
                    <a:p>
                      <a:pPr rtl="0" fontAlgn="base"/>
                      <a:endParaRPr lang="en-GB" dirty="0">
                        <a:effectLst/>
                      </a:endParaRPr>
                    </a:p>
                    <a:p>
                      <a:pPr rtl="0" fontAlgn="base"/>
                      <a:endParaRPr lang="en-GB" dirty="0">
                        <a:effectLst/>
                      </a:endParaRPr>
                    </a:p>
                  </a:txBody>
                  <a:tcPr/>
                </a:tc>
                <a:tc>
                  <a:txBody>
                    <a:bodyPr/>
                    <a:lstStyle/>
                    <a:p>
                      <a:pPr rtl="0" fontAlgn="base"/>
                      <a:endParaRPr lang="en-GB" sz="1100" dirty="0">
                        <a:effectLst/>
                        <a:latin typeface="Calibri" panose="020F0502020204030204" pitchFamily="34" charset="0"/>
                      </a:endParaRPr>
                    </a:p>
                  </a:txBody>
                  <a:tcPr/>
                </a:tc>
                <a:tc>
                  <a:txBody>
                    <a:bodyPr/>
                    <a:lstStyle/>
                    <a:p>
                      <a:pPr rtl="0" fontAlgn="base"/>
                      <a:endParaRPr lang="en-GB" sz="1100" dirty="0">
                        <a:effectLst/>
                        <a:latin typeface="Calibri" panose="020F0502020204030204" pitchFamily="34" charset="0"/>
                      </a:endParaRPr>
                    </a:p>
                  </a:txBody>
                  <a:tcPr/>
                </a:tc>
                <a:tc>
                  <a:txBody>
                    <a:bodyPr/>
                    <a:lstStyle/>
                    <a:p>
                      <a:pPr rtl="0" fontAlgn="base"/>
                      <a:endParaRPr lang="en-GB" sz="1100" dirty="0">
                        <a:effectLst/>
                        <a:latin typeface="Calibri" panose="020F0502020204030204" pitchFamily="34" charset="0"/>
                      </a:endParaRPr>
                    </a:p>
                  </a:txBody>
                  <a:tcPr/>
                </a:tc>
                <a:extLst>
                  <a:ext uri="{0D108BD9-81ED-4DB2-BD59-A6C34878D82A}">
                    <a16:rowId xmlns:a16="http://schemas.microsoft.com/office/drawing/2014/main" val="783169483"/>
                  </a:ext>
                </a:extLst>
              </a:tr>
              <a:tr h="636684">
                <a:tc>
                  <a:txBody>
                    <a:bodyPr/>
                    <a:lstStyle/>
                    <a:p>
                      <a:pPr rtl="0" fontAlgn="base"/>
                      <a:r>
                        <a:rPr lang="en-GB" sz="1100" dirty="0">
                          <a:effectLst/>
                        </a:rPr>
                        <a:t>Characteristic category 3: _____________</a:t>
                      </a:r>
                    </a:p>
                  </a:txBody>
                  <a:tcPr/>
                </a:tc>
                <a:tc>
                  <a:txBody>
                    <a:bodyPr/>
                    <a:lstStyle/>
                    <a:p>
                      <a:pPr rtl="0" fontAlgn="base"/>
                      <a:endParaRPr lang="en-GB" sz="1100" dirty="0">
                        <a:effectLst/>
                      </a:endParaRPr>
                    </a:p>
                    <a:p>
                      <a:pPr rtl="0" fontAlgn="base"/>
                      <a:endParaRPr lang="en-GB" dirty="0">
                        <a:effectLst/>
                      </a:endParaRPr>
                    </a:p>
                    <a:p>
                      <a:pPr rtl="0" fontAlgn="base"/>
                      <a:endParaRPr lang="en-GB" dirty="0">
                        <a:effectLst/>
                      </a:endParaRPr>
                    </a:p>
                  </a:txBody>
                  <a:tcPr/>
                </a:tc>
                <a:tc>
                  <a:txBody>
                    <a:bodyPr/>
                    <a:lstStyle/>
                    <a:p>
                      <a:pPr rtl="0" fontAlgn="base"/>
                      <a:endParaRPr lang="en-GB" sz="1100" dirty="0">
                        <a:effectLst/>
                        <a:latin typeface="Calibri" panose="020F0502020204030204" pitchFamily="34" charset="0"/>
                      </a:endParaRPr>
                    </a:p>
                  </a:txBody>
                  <a:tcPr/>
                </a:tc>
                <a:tc>
                  <a:txBody>
                    <a:bodyPr/>
                    <a:lstStyle/>
                    <a:p>
                      <a:pPr rtl="0" fontAlgn="base"/>
                      <a:endParaRPr lang="en-GB" sz="1100" dirty="0">
                        <a:effectLst/>
                        <a:latin typeface="Calibri" panose="020F0502020204030204" pitchFamily="34" charset="0"/>
                      </a:endParaRPr>
                    </a:p>
                  </a:txBody>
                  <a:tcPr/>
                </a:tc>
                <a:tc>
                  <a:txBody>
                    <a:bodyPr/>
                    <a:lstStyle/>
                    <a:p>
                      <a:pPr rtl="0" fontAlgn="base"/>
                      <a:endParaRPr lang="en-GB" sz="1100" dirty="0">
                        <a:effectLst/>
                        <a:latin typeface="Calibri" panose="020F0502020204030204" pitchFamily="34" charset="0"/>
                      </a:endParaRPr>
                    </a:p>
                  </a:txBody>
                  <a:tcPr/>
                </a:tc>
                <a:extLst>
                  <a:ext uri="{0D108BD9-81ED-4DB2-BD59-A6C34878D82A}">
                    <a16:rowId xmlns:a16="http://schemas.microsoft.com/office/drawing/2014/main" val="3650493927"/>
                  </a:ext>
                </a:extLst>
              </a:tr>
            </a:tbl>
          </a:graphicData>
        </a:graphic>
      </p:graphicFrame>
      <p:sp>
        <p:nvSpPr>
          <p:cNvPr id="8" name="Content Placeholder 2">
            <a:extLst>
              <a:ext uri="{FF2B5EF4-FFF2-40B4-BE49-F238E27FC236}">
                <a16:creationId xmlns:a16="http://schemas.microsoft.com/office/drawing/2014/main" id="{0402606C-A223-4AC6-B602-BC47CC293EF2}"/>
              </a:ext>
            </a:extLst>
          </p:cNvPr>
          <p:cNvSpPr txBox="1">
            <a:spLocks/>
          </p:cNvSpPr>
          <p:nvPr/>
        </p:nvSpPr>
        <p:spPr bwMode="auto">
          <a:xfrm>
            <a:off x="211897" y="1553544"/>
            <a:ext cx="7843078" cy="257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1800" kern="1200">
                <a:solidFill>
                  <a:srgbClr val="595959"/>
                </a:solidFill>
                <a:latin typeface="+mn-lt"/>
                <a:ea typeface="MS PGothic" pitchFamily="34" charset="-128"/>
                <a:cs typeface="+mn-cs"/>
              </a:defRPr>
            </a:lvl1pPr>
            <a:lvl2pPr marL="457200" indent="-228600" algn="l" rtl="0" eaLnBrk="0" fontAlgn="base" hangingPunct="0">
              <a:spcBef>
                <a:spcPts val="600"/>
              </a:spcBef>
              <a:spcAft>
                <a:spcPct val="0"/>
              </a:spcAft>
              <a:buClr>
                <a:srgbClr val="B870B8"/>
              </a:buClr>
              <a:buSzPct val="75000"/>
              <a:buFont typeface="Wingdings" panose="05000000000000000000" pitchFamily="2" charset="2"/>
              <a:buChar char="n"/>
              <a:defRPr sz="1800" kern="1200">
                <a:solidFill>
                  <a:srgbClr val="595959"/>
                </a:solidFill>
                <a:latin typeface="+mn-lt"/>
                <a:ea typeface="MS PGothic" pitchFamily="34" charset="-128"/>
                <a:cs typeface="+mn-cs"/>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1800" kern="1200">
                <a:solidFill>
                  <a:srgbClr val="595959"/>
                </a:solidFill>
                <a:latin typeface="+mn-lt"/>
                <a:ea typeface="MS PGothic" pitchFamily="34" charset="-128"/>
                <a:cs typeface="+mn-cs"/>
              </a:defRPr>
            </a:lvl3pPr>
            <a:lvl4pPr marL="914400" indent="-228600" algn="l" rtl="0" eaLnBrk="0" fontAlgn="base" hangingPunct="0">
              <a:spcBef>
                <a:spcPts val="600"/>
              </a:spcBef>
              <a:spcAft>
                <a:spcPct val="0"/>
              </a:spcAft>
              <a:buClr>
                <a:srgbClr val="B870B8"/>
              </a:buClr>
              <a:buSzPct val="75000"/>
              <a:buFont typeface="Wingdings" panose="05000000000000000000" pitchFamily="2" charset="2"/>
              <a:buChar char="n"/>
              <a:defRPr sz="1800" kern="1200">
                <a:solidFill>
                  <a:srgbClr val="595959"/>
                </a:solidFill>
                <a:latin typeface="+mn-lt"/>
                <a:ea typeface="MS PGothic" pitchFamily="34" charset="-128"/>
                <a:cs typeface="+mn-cs"/>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1800" kern="1200">
                <a:solidFill>
                  <a:srgbClr val="595959"/>
                </a:solidFill>
                <a:latin typeface="+mn-lt"/>
                <a:ea typeface="MS PGothic" pitchFamily="34" charset="-128"/>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9pPr>
          </a:lstStyle>
          <a:p>
            <a:pPr marL="0" indent="0" defTabSz="914400">
              <a:buNone/>
              <a:defRPr/>
            </a:pPr>
            <a:r>
              <a:rPr lang="en-GB" sz="1600" dirty="0">
                <a:ea typeface="+mn-lt"/>
                <a:cs typeface="+mn-lt"/>
              </a:rPr>
              <a:t>Divide your ‘data’ (buttons) into three ‘datasets’.</a:t>
            </a:r>
          </a:p>
          <a:p>
            <a:pPr marL="0" indent="0" defTabSz="914400">
              <a:buNone/>
              <a:defRPr/>
            </a:pPr>
            <a:r>
              <a:rPr lang="en-GB" sz="1600" dirty="0">
                <a:ea typeface="+mn-lt"/>
                <a:cs typeface="+mn-lt"/>
              </a:rPr>
              <a:t>Think about the characteristics (e.g., colour) of the buttons and decide what characteristic you want to code for (only pick one). </a:t>
            </a:r>
          </a:p>
          <a:p>
            <a:pPr marL="0" indent="0" defTabSz="914400">
              <a:buNone/>
              <a:defRPr/>
            </a:pPr>
            <a:r>
              <a:rPr lang="en-GB" sz="1600" dirty="0">
                <a:ea typeface="+mn-lt"/>
                <a:cs typeface="+mn-lt"/>
              </a:rPr>
              <a:t>Create a table on your flipchart paper with the datasets along one side and the characteristic along the other.</a:t>
            </a:r>
            <a:br>
              <a:rPr lang="en-GB" sz="1600" dirty="0">
                <a:ea typeface="+mn-lt"/>
                <a:cs typeface="+mn-lt"/>
              </a:rPr>
            </a:br>
            <a:br>
              <a:rPr lang="en-GB" sz="1600" dirty="0">
                <a:ea typeface="+mn-lt"/>
                <a:cs typeface="+mn-lt"/>
              </a:rPr>
            </a:br>
            <a:r>
              <a:rPr lang="en-GB" sz="1600" i="1" dirty="0">
                <a:ea typeface="+mn-lt"/>
                <a:cs typeface="+mn-lt"/>
              </a:rPr>
              <a:t>What is the relationship between the datasets and the characteristic you are coding for?</a:t>
            </a:r>
          </a:p>
          <a:p>
            <a:pPr marL="0" indent="0" defTabSz="914400">
              <a:buFont typeface="Wingdings" panose="05000000000000000000" pitchFamily="2" charset="2"/>
              <a:buNone/>
              <a:defRPr/>
            </a:pPr>
            <a:endParaRPr lang="en-GB" dirty="0"/>
          </a:p>
        </p:txBody>
      </p:sp>
      <p:pic>
        <p:nvPicPr>
          <p:cNvPr id="11" name="Picture 11" descr="A picture containing indoor, different, photo, various&#10;&#10;Description generated with very high confidence">
            <a:extLst>
              <a:ext uri="{FF2B5EF4-FFF2-40B4-BE49-F238E27FC236}">
                <a16:creationId xmlns:a16="http://schemas.microsoft.com/office/drawing/2014/main" id="{13ED5074-9D42-4425-884B-3CFA9B57A48B}"/>
              </a:ext>
            </a:extLst>
          </p:cNvPr>
          <p:cNvPicPr>
            <a:picLocks noChangeAspect="1"/>
          </p:cNvPicPr>
          <p:nvPr/>
        </p:nvPicPr>
        <p:blipFill>
          <a:blip r:embed="rId2"/>
          <a:stretch>
            <a:fillRect/>
          </a:stretch>
        </p:blipFill>
        <p:spPr>
          <a:xfrm>
            <a:off x="211897" y="3838279"/>
            <a:ext cx="3008243" cy="3019721"/>
          </a:xfrm>
          <a:prstGeom prst="rect">
            <a:avLst/>
          </a:prstGeom>
        </p:spPr>
      </p:pic>
    </p:spTree>
    <p:extLst>
      <p:ext uri="{BB962C8B-B14F-4D97-AF65-F5344CB8AC3E}">
        <p14:creationId xmlns:p14="http://schemas.microsoft.com/office/powerpoint/2010/main" val="3822032495"/>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8DFFCEDA-0CF0-4704-B2DD-DD219FB19122}"/>
              </a:ext>
            </a:extLst>
          </p:cNvPr>
          <p:cNvSpPr>
            <a:spLocks noGrp="1"/>
          </p:cNvSpPr>
          <p:nvPr>
            <p:ph type="title"/>
          </p:nvPr>
        </p:nvSpPr>
        <p:spPr/>
        <p:txBody>
          <a:bodyPr/>
          <a:lstStyle/>
          <a:p>
            <a:r>
              <a:rPr lang="sv-SE" altLang="sv-SE" dirty="0" err="1">
                <a:ea typeface="MS PGothic"/>
              </a:rPr>
              <a:t>Breakout</a:t>
            </a:r>
            <a:r>
              <a:rPr lang="sv-SE" altLang="sv-SE" dirty="0">
                <a:ea typeface="MS PGothic"/>
              </a:rPr>
              <a:t> 2 </a:t>
            </a:r>
            <a:r>
              <a:rPr lang="sv-SE" altLang="sv-SE" dirty="0" err="1">
                <a:ea typeface="MS PGothic"/>
              </a:rPr>
              <a:t>Discussion</a:t>
            </a:r>
            <a:r>
              <a:rPr lang="sv-SE" altLang="sv-SE" dirty="0">
                <a:ea typeface="MS PGothic"/>
              </a:rPr>
              <a:t>: </a:t>
            </a:r>
            <a:endParaRPr lang="sv-SE" altLang="sv-SE" dirty="0"/>
          </a:p>
        </p:txBody>
      </p:sp>
      <p:sp>
        <p:nvSpPr>
          <p:cNvPr id="3" name="Content Placeholder 2">
            <a:extLst>
              <a:ext uri="{FF2B5EF4-FFF2-40B4-BE49-F238E27FC236}">
                <a16:creationId xmlns:a16="http://schemas.microsoft.com/office/drawing/2014/main" id="{1AD8EF63-515D-DA48-A590-D70CDC3C92AD}"/>
              </a:ext>
            </a:extLst>
          </p:cNvPr>
          <p:cNvSpPr>
            <a:spLocks noGrp="1"/>
          </p:cNvSpPr>
          <p:nvPr>
            <p:ph idx="1"/>
          </p:nvPr>
        </p:nvSpPr>
        <p:spPr>
          <a:xfrm>
            <a:off x="498475" y="1600200"/>
            <a:ext cx="7556500" cy="4525963"/>
          </a:xfrm>
        </p:spPr>
        <p:txBody>
          <a:bodyPr/>
          <a:lstStyle/>
          <a:p>
            <a:pPr lvl="1">
              <a:defRPr/>
            </a:pPr>
            <a:r>
              <a:rPr lang="en-GB" sz="2400" dirty="0">
                <a:ea typeface="+mn-lt"/>
                <a:cs typeface="+mn-lt"/>
              </a:rPr>
              <a:t>How would coding in this way be different from the first breakout?</a:t>
            </a:r>
            <a:br>
              <a:rPr lang="en-GB" sz="2400" dirty="0">
                <a:ea typeface="+mn-lt"/>
                <a:cs typeface="+mn-lt"/>
              </a:rPr>
            </a:br>
            <a:endParaRPr lang="en-GB" sz="2400" dirty="0">
              <a:ea typeface="+mn-lt"/>
              <a:cs typeface="+mn-lt"/>
            </a:endParaRPr>
          </a:p>
          <a:p>
            <a:pPr lvl="1">
              <a:defRPr/>
            </a:pPr>
            <a:r>
              <a:rPr lang="en-GB" sz="2400" dirty="0">
                <a:ea typeface="+mn-lt"/>
                <a:cs typeface="+mn-lt"/>
              </a:rPr>
              <a:t>When might this strategy be more appropriate than the strategy used in the first breakout?</a:t>
            </a:r>
            <a:br>
              <a:rPr lang="en-GB" sz="2400" dirty="0">
                <a:ea typeface="+mn-lt"/>
                <a:cs typeface="+mn-lt"/>
              </a:rPr>
            </a:br>
            <a:endParaRPr lang="en-GB" sz="2400" dirty="0">
              <a:ea typeface="+mn-lt"/>
              <a:cs typeface="+mn-lt"/>
            </a:endParaRPr>
          </a:p>
          <a:p>
            <a:pPr lvl="1">
              <a:defRPr/>
            </a:pPr>
            <a:r>
              <a:rPr lang="en-GB" sz="2400" dirty="0">
                <a:ea typeface="+mn-lt"/>
                <a:cs typeface="+mn-lt"/>
              </a:rPr>
              <a:t>When might be a situation when you might want to analyse data in this way? Why?</a:t>
            </a:r>
            <a:br>
              <a:rPr lang="en-GB" sz="2400" dirty="0">
                <a:ea typeface="+mn-lt"/>
                <a:cs typeface="+mn-lt"/>
              </a:rPr>
            </a:br>
            <a:endParaRPr lang="en-GB" sz="2400" dirty="0">
              <a:ea typeface="+mn-lt"/>
              <a:cs typeface="+mn-lt"/>
            </a:endParaRPr>
          </a:p>
          <a:p>
            <a:pPr lvl="1">
              <a:defRPr/>
            </a:pPr>
            <a:r>
              <a:rPr lang="en-GB" sz="2400" dirty="0">
                <a:ea typeface="+mn-lt"/>
                <a:cs typeface="+mn-lt"/>
              </a:rPr>
              <a:t>How might this process have looked different using actual qualitative data, like interview transcripts, for example?</a:t>
            </a:r>
          </a:p>
        </p:txBody>
      </p:sp>
    </p:spTree>
    <p:extLst>
      <p:ext uri="{BB962C8B-B14F-4D97-AF65-F5344CB8AC3E}">
        <p14:creationId xmlns:p14="http://schemas.microsoft.com/office/powerpoint/2010/main" val="726055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90FC8238-9D70-4AD9-BA1D-4A743869AF24}"/>
              </a:ext>
            </a:extLst>
          </p:cNvPr>
          <p:cNvSpPr>
            <a:spLocks noGrp="1"/>
          </p:cNvSpPr>
          <p:nvPr>
            <p:ph type="title"/>
          </p:nvPr>
        </p:nvSpPr>
        <p:spPr/>
        <p:txBody>
          <a:bodyPr/>
          <a:lstStyle/>
          <a:p>
            <a:r>
              <a:rPr lang="sv-SE" altLang="sv-SE" sz="2800" dirty="0" err="1">
                <a:ea typeface="MS PGothic"/>
              </a:rPr>
              <a:t>Breakout</a:t>
            </a:r>
            <a:r>
              <a:rPr lang="sv-SE" altLang="sv-SE" sz="2800" dirty="0">
                <a:ea typeface="MS PGothic"/>
              </a:rPr>
              <a:t> 3: The relationship </a:t>
            </a:r>
            <a:r>
              <a:rPr lang="sv-SE" altLang="sv-SE" sz="2800" dirty="0" err="1">
                <a:ea typeface="MS PGothic"/>
              </a:rPr>
              <a:t>between</a:t>
            </a:r>
            <a:r>
              <a:rPr lang="sv-SE" altLang="sv-SE" sz="2800" dirty="0">
                <a:ea typeface="MS PGothic"/>
              </a:rPr>
              <a:t> </a:t>
            </a:r>
            <a:r>
              <a:rPr lang="sv-SE" altLang="sv-SE" sz="2800" dirty="0" err="1">
                <a:ea typeface="MS PGothic"/>
              </a:rPr>
              <a:t>characteristic</a:t>
            </a:r>
            <a:r>
              <a:rPr lang="sv-SE" altLang="sv-SE" sz="2800" dirty="0">
                <a:ea typeface="MS PGothic"/>
              </a:rPr>
              <a:t> 1 and </a:t>
            </a:r>
            <a:r>
              <a:rPr lang="sv-SE" altLang="sv-SE" sz="2800" dirty="0" err="1">
                <a:ea typeface="MS PGothic"/>
              </a:rPr>
              <a:t>characteristic</a:t>
            </a:r>
            <a:r>
              <a:rPr lang="sv-SE" altLang="sv-SE" sz="2800" dirty="0">
                <a:ea typeface="MS PGothic"/>
              </a:rPr>
              <a:t> 2 </a:t>
            </a:r>
            <a:endParaRPr lang="sv-SE" altLang="sv-SE" sz="2800" dirty="0"/>
          </a:p>
        </p:txBody>
      </p:sp>
      <p:sp>
        <p:nvSpPr>
          <p:cNvPr id="3" name="Content Placeholder 2">
            <a:extLst>
              <a:ext uri="{FF2B5EF4-FFF2-40B4-BE49-F238E27FC236}">
                <a16:creationId xmlns:a16="http://schemas.microsoft.com/office/drawing/2014/main" id="{1AD8EF63-515D-DA48-A590-D70CDC3C92AD}"/>
              </a:ext>
            </a:extLst>
          </p:cNvPr>
          <p:cNvSpPr>
            <a:spLocks noGrp="1"/>
          </p:cNvSpPr>
          <p:nvPr>
            <p:ph idx="1"/>
          </p:nvPr>
        </p:nvSpPr>
        <p:spPr>
          <a:xfrm>
            <a:off x="313623" y="1457243"/>
            <a:ext cx="7811789" cy="4525963"/>
          </a:xfrm>
        </p:spPr>
        <p:txBody>
          <a:bodyPr/>
          <a:lstStyle/>
          <a:p>
            <a:pPr marL="0" indent="0">
              <a:buNone/>
              <a:defRPr/>
            </a:pPr>
            <a:r>
              <a:rPr lang="en-GB" sz="1500" dirty="0">
                <a:ea typeface="+mn-lt"/>
                <a:cs typeface="+mn-lt"/>
              </a:rPr>
              <a:t>Think about two characteristics of the buttons and decide on two characteristics you would like to code for. </a:t>
            </a:r>
            <a:br>
              <a:rPr lang="en-GB" sz="1500" dirty="0">
                <a:ea typeface="+mn-lt"/>
                <a:cs typeface="+mn-lt"/>
              </a:rPr>
            </a:br>
            <a:br>
              <a:rPr lang="en-GB" sz="1500" dirty="0">
                <a:ea typeface="+mn-lt"/>
                <a:cs typeface="+mn-lt"/>
              </a:rPr>
            </a:br>
            <a:r>
              <a:rPr lang="en-GB" sz="1500" dirty="0">
                <a:ea typeface="+mn-lt"/>
                <a:cs typeface="+mn-lt"/>
              </a:rPr>
              <a:t>Create a table on a new sheet of flipchart paper with characteristic 1 along one side and characteristic 2 along the other.</a:t>
            </a:r>
            <a:br>
              <a:rPr lang="en-GB" sz="1500" dirty="0">
                <a:ea typeface="+mn-lt"/>
                <a:cs typeface="+mn-lt"/>
              </a:rPr>
            </a:br>
            <a:br>
              <a:rPr lang="en-GB" sz="1500" dirty="0">
                <a:ea typeface="+mn-lt"/>
                <a:cs typeface="+mn-lt"/>
              </a:rPr>
            </a:br>
            <a:r>
              <a:rPr lang="en-GB" sz="1500" i="1" dirty="0">
                <a:ea typeface="+mn-lt"/>
                <a:cs typeface="+mn-lt"/>
              </a:rPr>
              <a:t>What is the relationship between characteristic 1 and characteristic 2?</a:t>
            </a:r>
          </a:p>
          <a:p>
            <a:pPr>
              <a:defRPr/>
            </a:pPr>
            <a:endParaRPr lang="en-US" sz="1600" dirty="0"/>
          </a:p>
        </p:txBody>
      </p:sp>
      <p:graphicFrame>
        <p:nvGraphicFramePr>
          <p:cNvPr id="4" name="Table 3">
            <a:extLst>
              <a:ext uri="{FF2B5EF4-FFF2-40B4-BE49-F238E27FC236}">
                <a16:creationId xmlns:a16="http://schemas.microsoft.com/office/drawing/2014/main" id="{D7AE6F89-7FC2-480B-8976-2259E6B35DA6}"/>
              </a:ext>
            </a:extLst>
          </p:cNvPr>
          <p:cNvGraphicFramePr>
            <a:graphicFrameLocks noGrp="1"/>
          </p:cNvGraphicFramePr>
          <p:nvPr>
            <p:extLst>
              <p:ext uri="{D42A27DB-BD31-4B8C-83A1-F6EECF244321}">
                <p14:modId xmlns:p14="http://schemas.microsoft.com/office/powerpoint/2010/main" val="3462342272"/>
              </p:ext>
            </p:extLst>
          </p:nvPr>
        </p:nvGraphicFramePr>
        <p:xfrm>
          <a:off x="3257840" y="3360729"/>
          <a:ext cx="5715000" cy="338328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4122630513"/>
                    </a:ext>
                  </a:extLst>
                </a:gridCol>
                <a:gridCol w="1143000">
                  <a:extLst>
                    <a:ext uri="{9D8B030D-6E8A-4147-A177-3AD203B41FA5}">
                      <a16:colId xmlns:a16="http://schemas.microsoft.com/office/drawing/2014/main" val="2319742177"/>
                    </a:ext>
                  </a:extLst>
                </a:gridCol>
                <a:gridCol w="1143000">
                  <a:extLst>
                    <a:ext uri="{9D8B030D-6E8A-4147-A177-3AD203B41FA5}">
                      <a16:colId xmlns:a16="http://schemas.microsoft.com/office/drawing/2014/main" val="2942003331"/>
                    </a:ext>
                  </a:extLst>
                </a:gridCol>
                <a:gridCol w="1143000">
                  <a:extLst>
                    <a:ext uri="{9D8B030D-6E8A-4147-A177-3AD203B41FA5}">
                      <a16:colId xmlns:a16="http://schemas.microsoft.com/office/drawing/2014/main" val="3504228211"/>
                    </a:ext>
                  </a:extLst>
                </a:gridCol>
                <a:gridCol w="1143000">
                  <a:extLst>
                    <a:ext uri="{9D8B030D-6E8A-4147-A177-3AD203B41FA5}">
                      <a16:colId xmlns:a16="http://schemas.microsoft.com/office/drawing/2014/main" val="1508781278"/>
                    </a:ext>
                  </a:extLst>
                </a:gridCol>
              </a:tblGrid>
              <a:tr h="255289">
                <a:tc rowSpan="2" gridSpan="2">
                  <a:txBody>
                    <a:bodyPr/>
                    <a:lstStyle/>
                    <a:p>
                      <a:pPr rtl="0" fontAlgn="base"/>
                      <a:endParaRPr lang="en-GB" sz="1100" dirty="0">
                        <a:effectLst/>
                        <a:latin typeface="Calibri" panose="020F0502020204030204" pitchFamily="34" charset="0"/>
                      </a:endParaRPr>
                    </a:p>
                  </a:txBody>
                  <a:tcPr/>
                </a:tc>
                <a:tc rowSpan="2" hMerge="1">
                  <a:txBody>
                    <a:bodyPr/>
                    <a:lstStyle/>
                    <a:p>
                      <a:endParaRPr lang="en-GB"/>
                    </a:p>
                  </a:txBody>
                  <a:tcPr/>
                </a:tc>
                <a:tc gridSpan="3">
                  <a:txBody>
                    <a:bodyPr/>
                    <a:lstStyle/>
                    <a:p>
                      <a:pPr rtl="0" fontAlgn="base"/>
                      <a:r>
                        <a:rPr lang="en-GB" sz="1100" dirty="0">
                          <a:effectLst/>
                        </a:rPr>
                        <a:t>Characteristic:  ____________ </a:t>
                      </a:r>
                      <a:endParaRPr lang="en-GB" dirty="0">
                        <a:effectLst/>
                      </a:endParaRP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04688962"/>
                  </a:ext>
                </a:extLst>
              </a:tr>
              <a:tr h="0">
                <a:tc gridSpan="2" vMerge="1">
                  <a:txBody>
                    <a:bodyPr/>
                    <a:lstStyle/>
                    <a:p>
                      <a:endParaRPr lang="en-GB"/>
                    </a:p>
                  </a:txBody>
                  <a:tcPr/>
                </a:tc>
                <a:tc hMerge="1" vMerge="1">
                  <a:txBody>
                    <a:bodyPr/>
                    <a:lstStyle/>
                    <a:p>
                      <a:endParaRPr lang="en-GB"/>
                    </a:p>
                  </a:txBody>
                  <a:tcPr/>
                </a:tc>
                <a:tc>
                  <a:txBody>
                    <a:bodyPr/>
                    <a:lstStyle/>
                    <a:p>
                      <a:pPr rtl="0" fontAlgn="base"/>
                      <a:r>
                        <a:rPr lang="en-GB" sz="1100" dirty="0">
                          <a:effectLst/>
                        </a:rPr>
                        <a:t>Category 1: _____________</a:t>
                      </a:r>
                    </a:p>
                  </a:txBody>
                  <a:tcPr/>
                </a:tc>
                <a:tc>
                  <a:txBody>
                    <a:bodyPr/>
                    <a:lstStyle/>
                    <a:p>
                      <a:pPr rtl="0" fontAlgn="base"/>
                      <a:r>
                        <a:rPr lang="en-GB" sz="1100" dirty="0">
                          <a:effectLst/>
                        </a:rPr>
                        <a:t>Category 1: _____________</a:t>
                      </a:r>
                    </a:p>
                  </a:txBody>
                  <a:tcPr/>
                </a:tc>
                <a:tc>
                  <a:txBody>
                    <a:bodyPr/>
                    <a:lstStyle/>
                    <a:p>
                      <a:pPr rtl="0" fontAlgn="base"/>
                      <a:r>
                        <a:rPr lang="en-GB" sz="1100" dirty="0">
                          <a:effectLst/>
                        </a:rPr>
                        <a:t>Category 1: _____________</a:t>
                      </a:r>
                    </a:p>
                  </a:txBody>
                  <a:tcPr/>
                </a:tc>
                <a:extLst>
                  <a:ext uri="{0D108BD9-81ED-4DB2-BD59-A6C34878D82A}">
                    <a16:rowId xmlns:a16="http://schemas.microsoft.com/office/drawing/2014/main" val="4073173204"/>
                  </a:ext>
                </a:extLst>
              </a:tr>
              <a:tr h="0">
                <a:tc>
                  <a:txBody>
                    <a:bodyPr/>
                    <a:lstStyle/>
                    <a:p>
                      <a:pPr rtl="0" fontAlgn="base"/>
                      <a:r>
                        <a:rPr lang="en-GB" sz="1100" dirty="0">
                          <a:effectLst/>
                        </a:rPr>
                        <a:t>Characteristic: _____________ </a:t>
                      </a:r>
                      <a:endParaRPr lang="en-GB" dirty="0">
                        <a:effectLst/>
                      </a:endParaRPr>
                    </a:p>
                  </a:txBody>
                  <a:tcPr/>
                </a:tc>
                <a:tc>
                  <a:txBody>
                    <a:bodyPr/>
                    <a:lstStyle/>
                    <a:p>
                      <a:pPr rtl="0" fontAlgn="base"/>
                      <a:r>
                        <a:rPr lang="en-GB" sz="1100" dirty="0">
                          <a:effectLst/>
                        </a:rPr>
                        <a:t>Category 1: _____________</a:t>
                      </a:r>
                    </a:p>
                  </a:txBody>
                  <a:tcPr/>
                </a:tc>
                <a:tc>
                  <a:txBody>
                    <a:bodyPr/>
                    <a:lstStyle/>
                    <a:p>
                      <a:pPr rtl="0" fontAlgn="base"/>
                      <a:endParaRPr lang="en-GB" sz="1100" dirty="0">
                        <a:effectLst/>
                        <a:latin typeface="Calibri" panose="020F0502020204030204" pitchFamily="34" charset="0"/>
                      </a:endParaRPr>
                    </a:p>
                  </a:txBody>
                  <a:tcPr/>
                </a:tc>
                <a:tc>
                  <a:txBody>
                    <a:bodyPr/>
                    <a:lstStyle/>
                    <a:p>
                      <a:pPr rtl="0" fontAlgn="base"/>
                      <a:endParaRPr lang="en-GB" sz="1100" dirty="0">
                        <a:effectLst/>
                        <a:latin typeface="Calibri" panose="020F0502020204030204" pitchFamily="34" charset="0"/>
                      </a:endParaRPr>
                    </a:p>
                  </a:txBody>
                  <a:tcPr/>
                </a:tc>
                <a:tc>
                  <a:txBody>
                    <a:bodyPr/>
                    <a:lstStyle/>
                    <a:p>
                      <a:pPr rtl="0" fontAlgn="base"/>
                      <a:endParaRPr lang="en-GB" sz="1100" dirty="0">
                        <a:effectLst/>
                        <a:latin typeface="Calibri" panose="020F0502020204030204" pitchFamily="34" charset="0"/>
                      </a:endParaRPr>
                    </a:p>
                  </a:txBody>
                  <a:tcPr/>
                </a:tc>
                <a:extLst>
                  <a:ext uri="{0D108BD9-81ED-4DB2-BD59-A6C34878D82A}">
                    <a16:rowId xmlns:a16="http://schemas.microsoft.com/office/drawing/2014/main" val="3398338091"/>
                  </a:ext>
                </a:extLst>
              </a:tr>
              <a:tr h="0">
                <a:tc>
                  <a:txBody>
                    <a:bodyPr/>
                    <a:lstStyle/>
                    <a:p>
                      <a:pPr rtl="0" fontAlgn="base"/>
                      <a:endParaRPr lang="en-GB" sz="1100" dirty="0">
                        <a:effectLst/>
                        <a:latin typeface="Calibri" panose="020F0502020204030204" pitchFamily="34" charset="0"/>
                      </a:endParaRPr>
                    </a:p>
                  </a:txBody>
                  <a:tcPr/>
                </a:tc>
                <a:tc>
                  <a:txBody>
                    <a:bodyPr/>
                    <a:lstStyle/>
                    <a:p>
                      <a:pPr rtl="0" fontAlgn="base"/>
                      <a:r>
                        <a:rPr lang="en-GB" sz="1100" dirty="0">
                          <a:effectLst/>
                        </a:rPr>
                        <a:t>Category 2: _____________</a:t>
                      </a:r>
                    </a:p>
                    <a:p>
                      <a:pPr rtl="0" fontAlgn="base"/>
                      <a:endParaRPr lang="en-GB" dirty="0">
                        <a:effectLst/>
                      </a:endParaRPr>
                    </a:p>
                  </a:txBody>
                  <a:tcPr/>
                </a:tc>
                <a:tc>
                  <a:txBody>
                    <a:bodyPr/>
                    <a:lstStyle/>
                    <a:p>
                      <a:pPr rtl="0" fontAlgn="base"/>
                      <a:endParaRPr lang="en-GB" sz="1100" dirty="0">
                        <a:effectLst/>
                        <a:latin typeface="Calibri" panose="020F0502020204030204" pitchFamily="34" charset="0"/>
                      </a:endParaRPr>
                    </a:p>
                  </a:txBody>
                  <a:tcPr/>
                </a:tc>
                <a:tc>
                  <a:txBody>
                    <a:bodyPr/>
                    <a:lstStyle/>
                    <a:p>
                      <a:pPr rtl="0" fontAlgn="base"/>
                      <a:endParaRPr lang="en-GB" sz="1100" dirty="0">
                        <a:effectLst/>
                        <a:latin typeface="Calibri" panose="020F0502020204030204" pitchFamily="34" charset="0"/>
                      </a:endParaRPr>
                    </a:p>
                  </a:txBody>
                  <a:tcPr/>
                </a:tc>
                <a:tc>
                  <a:txBody>
                    <a:bodyPr/>
                    <a:lstStyle/>
                    <a:p>
                      <a:pPr rtl="0" fontAlgn="base"/>
                      <a:endParaRPr lang="en-GB" sz="1100" dirty="0">
                        <a:effectLst/>
                        <a:latin typeface="Calibri" panose="020F0502020204030204" pitchFamily="34" charset="0"/>
                      </a:endParaRPr>
                    </a:p>
                  </a:txBody>
                  <a:tcPr/>
                </a:tc>
                <a:extLst>
                  <a:ext uri="{0D108BD9-81ED-4DB2-BD59-A6C34878D82A}">
                    <a16:rowId xmlns:a16="http://schemas.microsoft.com/office/drawing/2014/main" val="3952888030"/>
                  </a:ext>
                </a:extLst>
              </a:tr>
              <a:tr h="0">
                <a:tc>
                  <a:txBody>
                    <a:bodyPr/>
                    <a:lstStyle/>
                    <a:p>
                      <a:pPr rtl="0" fontAlgn="base"/>
                      <a:endParaRPr lang="en-GB" sz="1100" dirty="0">
                        <a:effectLst/>
                        <a:latin typeface="Calibri" panose="020F0502020204030204" pitchFamily="34" charset="0"/>
                      </a:endParaRPr>
                    </a:p>
                  </a:txBody>
                  <a:tcPr/>
                </a:tc>
                <a:tc>
                  <a:txBody>
                    <a:bodyPr/>
                    <a:lstStyle/>
                    <a:p>
                      <a:pPr rtl="0" fontAlgn="base"/>
                      <a:r>
                        <a:rPr lang="en-GB" sz="1100" dirty="0">
                          <a:effectLst/>
                        </a:rPr>
                        <a:t>Category 3: _____________</a:t>
                      </a:r>
                    </a:p>
                    <a:p>
                      <a:pPr rtl="0" fontAlgn="base"/>
                      <a:endParaRPr lang="en-GB" dirty="0">
                        <a:effectLst/>
                      </a:endParaRPr>
                    </a:p>
                  </a:txBody>
                  <a:tcPr/>
                </a:tc>
                <a:tc>
                  <a:txBody>
                    <a:bodyPr/>
                    <a:lstStyle/>
                    <a:p>
                      <a:pPr rtl="0" fontAlgn="base"/>
                      <a:endParaRPr lang="en-GB" sz="1100" dirty="0">
                        <a:effectLst/>
                        <a:latin typeface="Calibri" panose="020F0502020204030204" pitchFamily="34" charset="0"/>
                      </a:endParaRPr>
                    </a:p>
                  </a:txBody>
                  <a:tcPr/>
                </a:tc>
                <a:tc>
                  <a:txBody>
                    <a:bodyPr/>
                    <a:lstStyle/>
                    <a:p>
                      <a:pPr rtl="0" fontAlgn="base"/>
                      <a:endParaRPr lang="en-GB" sz="1100" dirty="0">
                        <a:effectLst/>
                        <a:latin typeface="Calibri" panose="020F0502020204030204" pitchFamily="34" charset="0"/>
                      </a:endParaRPr>
                    </a:p>
                  </a:txBody>
                  <a:tcPr/>
                </a:tc>
                <a:tc>
                  <a:txBody>
                    <a:bodyPr/>
                    <a:lstStyle/>
                    <a:p>
                      <a:pPr rtl="0" fontAlgn="base"/>
                      <a:endParaRPr lang="en-GB" sz="1100" dirty="0">
                        <a:effectLst/>
                        <a:latin typeface="Calibri" panose="020F0502020204030204" pitchFamily="34" charset="0"/>
                      </a:endParaRPr>
                    </a:p>
                  </a:txBody>
                  <a:tcPr/>
                </a:tc>
                <a:extLst>
                  <a:ext uri="{0D108BD9-81ED-4DB2-BD59-A6C34878D82A}">
                    <a16:rowId xmlns:a16="http://schemas.microsoft.com/office/drawing/2014/main" val="2129583794"/>
                  </a:ext>
                </a:extLst>
              </a:tr>
              <a:tr h="0">
                <a:tc>
                  <a:txBody>
                    <a:bodyPr/>
                    <a:lstStyle/>
                    <a:p>
                      <a:pPr rtl="0" fontAlgn="base"/>
                      <a:endParaRPr lang="en-GB" sz="1100" dirty="0">
                        <a:effectLst/>
                        <a:latin typeface="Calibri" panose="020F0502020204030204" pitchFamily="34" charset="0"/>
                      </a:endParaRPr>
                    </a:p>
                  </a:txBody>
                  <a:tcPr/>
                </a:tc>
                <a:tc>
                  <a:txBody>
                    <a:bodyPr/>
                    <a:lstStyle/>
                    <a:p>
                      <a:pPr rtl="0" fontAlgn="base"/>
                      <a:r>
                        <a:rPr lang="en-GB" sz="1100" dirty="0">
                          <a:effectLst/>
                        </a:rPr>
                        <a:t>Category 4: _____________</a:t>
                      </a:r>
                    </a:p>
                    <a:p>
                      <a:pPr rtl="0" fontAlgn="base"/>
                      <a:endParaRPr lang="en-GB" dirty="0">
                        <a:effectLst/>
                      </a:endParaRPr>
                    </a:p>
                  </a:txBody>
                  <a:tcPr/>
                </a:tc>
                <a:tc>
                  <a:txBody>
                    <a:bodyPr/>
                    <a:lstStyle/>
                    <a:p>
                      <a:pPr rtl="0" fontAlgn="base"/>
                      <a:endParaRPr lang="en-GB" sz="1100" dirty="0">
                        <a:effectLst/>
                        <a:latin typeface="Calibri" panose="020F0502020204030204" pitchFamily="34" charset="0"/>
                      </a:endParaRPr>
                    </a:p>
                  </a:txBody>
                  <a:tcPr/>
                </a:tc>
                <a:tc>
                  <a:txBody>
                    <a:bodyPr/>
                    <a:lstStyle/>
                    <a:p>
                      <a:pPr rtl="0" fontAlgn="base"/>
                      <a:endParaRPr lang="en-GB" sz="1100" dirty="0">
                        <a:effectLst/>
                        <a:latin typeface="Calibri" panose="020F0502020204030204" pitchFamily="34" charset="0"/>
                      </a:endParaRPr>
                    </a:p>
                  </a:txBody>
                  <a:tcPr/>
                </a:tc>
                <a:tc>
                  <a:txBody>
                    <a:bodyPr/>
                    <a:lstStyle/>
                    <a:p>
                      <a:pPr rtl="0" fontAlgn="base"/>
                      <a:endParaRPr lang="en-GB" sz="1100" dirty="0">
                        <a:effectLst/>
                        <a:latin typeface="Calibri" panose="020F0502020204030204" pitchFamily="34" charset="0"/>
                      </a:endParaRPr>
                    </a:p>
                  </a:txBody>
                  <a:tcPr/>
                </a:tc>
                <a:extLst>
                  <a:ext uri="{0D108BD9-81ED-4DB2-BD59-A6C34878D82A}">
                    <a16:rowId xmlns:a16="http://schemas.microsoft.com/office/drawing/2014/main" val="1620125038"/>
                  </a:ext>
                </a:extLst>
              </a:tr>
            </a:tbl>
          </a:graphicData>
        </a:graphic>
      </p:graphicFrame>
      <p:pic>
        <p:nvPicPr>
          <p:cNvPr id="5" name="Picture 3" descr="A picture containing indoor, filled, sitting, large&#10;&#10;Description generated with very high confidence">
            <a:extLst>
              <a:ext uri="{FF2B5EF4-FFF2-40B4-BE49-F238E27FC236}">
                <a16:creationId xmlns:a16="http://schemas.microsoft.com/office/drawing/2014/main" id="{39071E9B-1121-4568-AEE6-D4E07E475FEA}"/>
              </a:ext>
            </a:extLst>
          </p:cNvPr>
          <p:cNvPicPr>
            <a:picLocks noChangeAspect="1"/>
          </p:cNvPicPr>
          <p:nvPr/>
        </p:nvPicPr>
        <p:blipFill>
          <a:blip r:embed="rId2"/>
          <a:stretch>
            <a:fillRect/>
          </a:stretch>
        </p:blipFill>
        <p:spPr>
          <a:xfrm>
            <a:off x="313623" y="4147187"/>
            <a:ext cx="2719153" cy="20417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8DFFCEDA-0CF0-4704-B2DD-DD219FB19122}"/>
              </a:ext>
            </a:extLst>
          </p:cNvPr>
          <p:cNvSpPr>
            <a:spLocks noGrp="1"/>
          </p:cNvSpPr>
          <p:nvPr>
            <p:ph type="title"/>
          </p:nvPr>
        </p:nvSpPr>
        <p:spPr/>
        <p:txBody>
          <a:bodyPr/>
          <a:lstStyle/>
          <a:p>
            <a:r>
              <a:rPr lang="sv-SE" altLang="sv-SE" dirty="0" err="1">
                <a:ea typeface="MS PGothic"/>
              </a:rPr>
              <a:t>Breakout</a:t>
            </a:r>
            <a:r>
              <a:rPr lang="sv-SE" altLang="sv-SE" dirty="0">
                <a:ea typeface="MS PGothic"/>
              </a:rPr>
              <a:t> 3 </a:t>
            </a:r>
            <a:r>
              <a:rPr lang="sv-SE" altLang="sv-SE" dirty="0" err="1">
                <a:ea typeface="MS PGothic"/>
              </a:rPr>
              <a:t>Discussion</a:t>
            </a:r>
            <a:r>
              <a:rPr lang="sv-SE" altLang="sv-SE" dirty="0">
                <a:ea typeface="MS PGothic"/>
              </a:rPr>
              <a:t>: </a:t>
            </a:r>
            <a:endParaRPr lang="sv-SE" altLang="sv-SE" dirty="0"/>
          </a:p>
        </p:txBody>
      </p:sp>
      <p:sp>
        <p:nvSpPr>
          <p:cNvPr id="3" name="Content Placeholder 2">
            <a:extLst>
              <a:ext uri="{FF2B5EF4-FFF2-40B4-BE49-F238E27FC236}">
                <a16:creationId xmlns:a16="http://schemas.microsoft.com/office/drawing/2014/main" id="{1AD8EF63-515D-DA48-A590-D70CDC3C92AD}"/>
              </a:ext>
            </a:extLst>
          </p:cNvPr>
          <p:cNvSpPr>
            <a:spLocks noGrp="1"/>
          </p:cNvSpPr>
          <p:nvPr>
            <p:ph idx="1"/>
          </p:nvPr>
        </p:nvSpPr>
        <p:spPr>
          <a:xfrm>
            <a:off x="498475" y="1600200"/>
            <a:ext cx="7556500" cy="4525963"/>
          </a:xfrm>
        </p:spPr>
        <p:txBody>
          <a:bodyPr/>
          <a:lstStyle/>
          <a:p>
            <a:pPr lvl="1">
              <a:defRPr/>
            </a:pPr>
            <a:r>
              <a:rPr lang="en-GB" sz="2400" dirty="0">
                <a:ea typeface="+mn-lt"/>
                <a:cs typeface="+mn-lt"/>
              </a:rPr>
              <a:t>How is this strategy of coding different from coding in the previous breakouts?</a:t>
            </a:r>
          </a:p>
          <a:p>
            <a:pPr lvl="1">
              <a:defRPr/>
            </a:pPr>
            <a:endParaRPr lang="en-GB" sz="2400" dirty="0">
              <a:ea typeface="+mn-lt"/>
              <a:cs typeface="+mn-lt"/>
            </a:endParaRPr>
          </a:p>
          <a:p>
            <a:pPr lvl="1">
              <a:defRPr/>
            </a:pPr>
            <a:r>
              <a:rPr lang="en-GB" sz="2400" dirty="0">
                <a:ea typeface="+mn-lt"/>
                <a:cs typeface="+mn-lt"/>
              </a:rPr>
              <a:t>When might this strategy be more appropriate than the strategy used in the previous breakouts?</a:t>
            </a:r>
          </a:p>
          <a:p>
            <a:pPr lvl="1">
              <a:defRPr/>
            </a:pPr>
            <a:endParaRPr lang="en-GB" sz="2400" dirty="0">
              <a:ea typeface="+mn-lt"/>
              <a:cs typeface="+mn-lt"/>
            </a:endParaRPr>
          </a:p>
          <a:p>
            <a:pPr lvl="1">
              <a:defRPr/>
            </a:pPr>
            <a:r>
              <a:rPr lang="en-GB" sz="2400" dirty="0">
                <a:ea typeface="+mn-lt"/>
                <a:cs typeface="+mn-lt"/>
              </a:rPr>
              <a:t>When might be a situation when you might want to analyse data in this way? Why?</a:t>
            </a:r>
            <a:endParaRPr lang="en-GB" dirty="0"/>
          </a:p>
          <a:p>
            <a:pPr lvl="1">
              <a:defRPr/>
            </a:pPr>
            <a:endParaRPr lang="en-GB" sz="2400" dirty="0">
              <a:ea typeface="+mn-lt"/>
              <a:cs typeface="+mn-lt"/>
            </a:endParaRPr>
          </a:p>
        </p:txBody>
      </p:sp>
    </p:spTree>
    <p:extLst>
      <p:ext uri="{BB962C8B-B14F-4D97-AF65-F5344CB8AC3E}">
        <p14:creationId xmlns:p14="http://schemas.microsoft.com/office/powerpoint/2010/main" val="3082408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7F14747C-740D-494B-9E02-281B2D623F90}"/>
              </a:ext>
            </a:extLst>
          </p:cNvPr>
          <p:cNvSpPr>
            <a:spLocks noGrp="1"/>
          </p:cNvSpPr>
          <p:nvPr>
            <p:ph type="title"/>
          </p:nvPr>
        </p:nvSpPr>
        <p:spPr/>
        <p:txBody>
          <a:bodyPr/>
          <a:lstStyle/>
          <a:p>
            <a:pPr eaLnBrk="1" hangingPunct="1"/>
            <a:r>
              <a:rPr lang="en-US" altLang="en-US"/>
              <a:t>Qualitative Data Analysis</a:t>
            </a:r>
          </a:p>
        </p:txBody>
      </p:sp>
      <p:sp>
        <p:nvSpPr>
          <p:cNvPr id="52226" name="Text Placeholder 2">
            <a:extLst>
              <a:ext uri="{FF2B5EF4-FFF2-40B4-BE49-F238E27FC236}">
                <a16:creationId xmlns:a16="http://schemas.microsoft.com/office/drawing/2014/main" id="{14AB6C33-5A93-4523-9BCA-1323BF4B849B}"/>
              </a:ext>
            </a:extLst>
          </p:cNvPr>
          <p:cNvSpPr>
            <a:spLocks noGrp="1"/>
          </p:cNvSpPr>
          <p:nvPr>
            <p:ph type="body" idx="1"/>
          </p:nvPr>
        </p:nvSpPr>
        <p:spPr>
          <a:xfrm>
            <a:off x="2286000" y="4495800"/>
            <a:ext cx="5638800" cy="1500188"/>
          </a:xfrm>
        </p:spPr>
        <p:txBody>
          <a:bodyPr/>
          <a:lstStyle/>
          <a:p>
            <a:pPr eaLnBrk="1" hangingPunct="1"/>
            <a:endParaRPr lang="en-US"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15F865C9-38E2-429F-80C7-8C35324B4514}"/>
              </a:ext>
            </a:extLst>
          </p:cNvPr>
          <p:cNvSpPr>
            <a:spLocks noGrp="1"/>
          </p:cNvSpPr>
          <p:nvPr>
            <p:ph type="title"/>
          </p:nvPr>
        </p:nvSpPr>
        <p:spPr/>
        <p:txBody>
          <a:bodyPr/>
          <a:lstStyle/>
          <a:p>
            <a:pPr eaLnBrk="1" hangingPunct="1"/>
            <a:r>
              <a:rPr lang="en-US" altLang="en-US"/>
              <a:t>Audio and video data can be transcribed</a:t>
            </a:r>
          </a:p>
        </p:txBody>
      </p:sp>
      <p:sp>
        <p:nvSpPr>
          <p:cNvPr id="53250" name="Content Placeholder 2">
            <a:extLst>
              <a:ext uri="{FF2B5EF4-FFF2-40B4-BE49-F238E27FC236}">
                <a16:creationId xmlns:a16="http://schemas.microsoft.com/office/drawing/2014/main" id="{B9C8C2F4-AF9D-4BE0-BADD-8C38DF91BA99}"/>
              </a:ext>
            </a:extLst>
          </p:cNvPr>
          <p:cNvSpPr>
            <a:spLocks noGrp="1"/>
          </p:cNvSpPr>
          <p:nvPr>
            <p:ph idx="1"/>
          </p:nvPr>
        </p:nvSpPr>
        <p:spPr>
          <a:xfrm>
            <a:off x="498475" y="1981200"/>
            <a:ext cx="3182938" cy="4144963"/>
          </a:xfrm>
        </p:spPr>
        <p:txBody>
          <a:bodyPr/>
          <a:lstStyle/>
          <a:p>
            <a:pPr eaLnBrk="1" hangingPunct="1"/>
            <a:r>
              <a:rPr lang="en-US" altLang="en-US" b="1" dirty="0"/>
              <a:t>‘Transcription’ </a:t>
            </a:r>
            <a:r>
              <a:rPr lang="en-US" altLang="en-US" dirty="0"/>
              <a:t>is the process of typing up data</a:t>
            </a:r>
          </a:p>
          <a:p>
            <a:pPr eaLnBrk="1" hangingPunct="1"/>
            <a:r>
              <a:rPr lang="en-US" altLang="en-US" dirty="0"/>
              <a:t>Transcription allows you to get ‘close’ to your data</a:t>
            </a:r>
          </a:p>
          <a:p>
            <a:pPr eaLnBrk="1" hangingPunct="1"/>
            <a:r>
              <a:rPr lang="en-US" altLang="en-US" dirty="0"/>
              <a:t>But it takes a long time to do (up to 6, 7, 8 hours to transcribe 1 hour of audio)</a:t>
            </a:r>
          </a:p>
          <a:p>
            <a:pPr eaLnBrk="1" hangingPunct="1"/>
            <a:r>
              <a:rPr lang="en-US" altLang="en-US" dirty="0"/>
              <a:t>AI transcription?</a:t>
            </a:r>
          </a:p>
        </p:txBody>
      </p:sp>
      <p:pic>
        <p:nvPicPr>
          <p:cNvPr id="53251" name="Picture 3">
            <a:extLst>
              <a:ext uri="{FF2B5EF4-FFF2-40B4-BE49-F238E27FC236}">
                <a16:creationId xmlns:a16="http://schemas.microsoft.com/office/drawing/2014/main" id="{3214D66F-1277-4ABA-AED4-DCB594DF2806}"/>
              </a:ext>
            </a:extLst>
          </p:cNvPr>
          <p:cNvPicPr>
            <a:picLocks noChangeAspect="1"/>
          </p:cNvPicPr>
          <p:nvPr/>
        </p:nvPicPr>
        <p:blipFill>
          <a:blip r:embed="rId2">
            <a:extLst>
              <a:ext uri="{28A0092B-C50C-407E-A947-70E740481C1C}">
                <a14:useLocalDpi xmlns:a14="http://schemas.microsoft.com/office/drawing/2010/main" val="0"/>
              </a:ext>
            </a:extLst>
          </a:blip>
          <a:srcRect r="20116" b="992"/>
          <a:stretch>
            <a:fillRect/>
          </a:stretch>
        </p:blipFill>
        <p:spPr bwMode="auto">
          <a:xfrm>
            <a:off x="3925888" y="2044700"/>
            <a:ext cx="5218112"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D9865C18-2CF1-49EE-8FBC-BB2EBDCD61DA}"/>
              </a:ext>
            </a:extLst>
          </p:cNvPr>
          <p:cNvSpPr>
            <a:spLocks noGrp="1"/>
          </p:cNvSpPr>
          <p:nvPr>
            <p:ph type="title"/>
          </p:nvPr>
        </p:nvSpPr>
        <p:spPr/>
        <p:txBody>
          <a:bodyPr/>
          <a:lstStyle/>
          <a:p>
            <a:pPr eaLnBrk="1" hangingPunct="1"/>
            <a:r>
              <a:rPr lang="en-US" altLang="en-US"/>
              <a:t>Tips for Transcribing</a:t>
            </a:r>
          </a:p>
        </p:txBody>
      </p:sp>
      <p:sp>
        <p:nvSpPr>
          <p:cNvPr id="3" name="Content Placeholder 2">
            <a:extLst>
              <a:ext uri="{FF2B5EF4-FFF2-40B4-BE49-F238E27FC236}">
                <a16:creationId xmlns:a16="http://schemas.microsoft.com/office/drawing/2014/main" id="{415E10E2-9925-4A2B-A733-F2C1A1F2D3A2}"/>
              </a:ext>
            </a:extLst>
          </p:cNvPr>
          <p:cNvSpPr>
            <a:spLocks noGrp="1"/>
          </p:cNvSpPr>
          <p:nvPr>
            <p:ph idx="1"/>
          </p:nvPr>
        </p:nvSpPr>
        <p:spPr/>
        <p:txBody>
          <a:bodyPr/>
          <a:lstStyle/>
          <a:p>
            <a:pPr eaLnBrk="1" hangingPunct="1"/>
            <a:r>
              <a:rPr lang="en-GB" altLang="en-US" dirty="0"/>
              <a:t>Transcribe as soon as possible after collecting the data (</a:t>
            </a:r>
            <a:r>
              <a:rPr lang="en-GB" altLang="en-US" dirty="0" err="1"/>
              <a:t>ie</a:t>
            </a:r>
            <a:r>
              <a:rPr lang="en-GB" altLang="en-US" dirty="0"/>
              <a:t>. interviews/focus groups)</a:t>
            </a:r>
          </a:p>
          <a:p>
            <a:pPr eaLnBrk="1" hangingPunct="1"/>
            <a:r>
              <a:rPr lang="en-GB" altLang="en-US" dirty="0"/>
              <a:t>Open up data, get a feel for the data</a:t>
            </a:r>
          </a:p>
          <a:p>
            <a:pPr eaLnBrk="1" hangingPunct="1"/>
            <a:r>
              <a:rPr lang="en-GB" altLang="en-US" dirty="0"/>
              <a:t>Make notes of ideas as you go along (called ‘analytic memos’ (</a:t>
            </a:r>
            <a:r>
              <a:rPr lang="en-GB" altLang="en-US" dirty="0" err="1"/>
              <a:t>Saldaña</a:t>
            </a:r>
            <a:r>
              <a:rPr lang="en-GB" altLang="en-US" dirty="0"/>
              <a:t>, 2009))</a:t>
            </a:r>
          </a:p>
          <a:p>
            <a:pPr eaLnBrk="1" hangingPunct="1"/>
            <a:r>
              <a:rPr lang="en-GB" altLang="en-US" dirty="0"/>
              <a:t>Anonymous name tags</a:t>
            </a:r>
          </a:p>
          <a:p>
            <a:pPr lvl="1" eaLnBrk="1" hangingPunct="1"/>
            <a:r>
              <a:rPr lang="en-GB" altLang="en-US" dirty="0"/>
              <a:t>Q for question,  A for answer</a:t>
            </a:r>
          </a:p>
          <a:p>
            <a:pPr lvl="1" eaLnBrk="1" hangingPunct="1"/>
            <a:r>
              <a:rPr lang="en-GB" altLang="en-US" dirty="0"/>
              <a:t>R for researcher, I for interviewee</a:t>
            </a:r>
          </a:p>
          <a:p>
            <a:pPr eaLnBrk="1" hangingPunct="1"/>
            <a:r>
              <a:rPr lang="en-GB" altLang="en-US" dirty="0"/>
              <a:t>Typically interviewees should not be identifiable from transcript</a:t>
            </a:r>
          </a:p>
          <a:p>
            <a:pPr eaLnBrk="1" hangingPunct="1"/>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435C6D5E-6952-4B6B-9B70-51A091BC4579}"/>
              </a:ext>
            </a:extLst>
          </p:cNvPr>
          <p:cNvSpPr>
            <a:spLocks noGrp="1"/>
          </p:cNvSpPr>
          <p:nvPr>
            <p:ph type="title"/>
          </p:nvPr>
        </p:nvSpPr>
        <p:spPr/>
        <p:txBody>
          <a:bodyPr/>
          <a:lstStyle/>
          <a:p>
            <a:pPr eaLnBrk="1" hangingPunct="1"/>
            <a:r>
              <a:rPr lang="en-US" altLang="en-US"/>
              <a:t>Other things to think about…</a:t>
            </a:r>
          </a:p>
        </p:txBody>
      </p:sp>
      <p:sp>
        <p:nvSpPr>
          <p:cNvPr id="3" name="Content Placeholder 2">
            <a:extLst>
              <a:ext uri="{FF2B5EF4-FFF2-40B4-BE49-F238E27FC236}">
                <a16:creationId xmlns:a16="http://schemas.microsoft.com/office/drawing/2014/main" id="{2D87952E-0B69-4333-BBDE-D41EC90CAD44}"/>
              </a:ext>
            </a:extLst>
          </p:cNvPr>
          <p:cNvSpPr>
            <a:spLocks noGrp="1"/>
          </p:cNvSpPr>
          <p:nvPr>
            <p:ph idx="1"/>
          </p:nvPr>
        </p:nvSpPr>
        <p:spPr/>
        <p:txBody>
          <a:bodyPr/>
          <a:lstStyle/>
          <a:p>
            <a:pPr eaLnBrk="1" hangingPunct="1"/>
            <a:r>
              <a:rPr lang="en-GB" altLang="en-US" sz="2800" dirty="0"/>
              <a:t>What do you do when you come to an inaudible section?</a:t>
            </a:r>
          </a:p>
          <a:p>
            <a:pPr eaLnBrk="1" hangingPunct="1"/>
            <a:r>
              <a:rPr lang="en-GB" altLang="en-US" sz="2800" dirty="0"/>
              <a:t>Transcribe </a:t>
            </a:r>
            <a:r>
              <a:rPr lang="en-GB" altLang="en-US" sz="2800" dirty="0" err="1"/>
              <a:t>Wreally</a:t>
            </a:r>
            <a:r>
              <a:rPr lang="en-GB" altLang="en-US" sz="2800" dirty="0"/>
              <a:t>:  https://</a:t>
            </a:r>
            <a:r>
              <a:rPr lang="en-GB" altLang="en-US" sz="2800" dirty="0" err="1"/>
              <a:t>transcribe.wreally.com</a:t>
            </a:r>
            <a:r>
              <a:rPr lang="en-GB" altLang="en-US" sz="2800" dirty="0"/>
              <a:t>/</a:t>
            </a:r>
          </a:p>
          <a:p>
            <a:pPr eaLnBrk="1" hangingPunct="1"/>
            <a:r>
              <a:rPr lang="en-US" altLang="en-US" sz="2800" dirty="0"/>
              <a:t>AI transcription software (must be GDPR compliant!)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32BE1B30-A4C5-46DD-9902-51D0DCDEA074}"/>
              </a:ext>
            </a:extLst>
          </p:cNvPr>
          <p:cNvSpPr>
            <a:spLocks noGrp="1"/>
          </p:cNvSpPr>
          <p:nvPr>
            <p:ph type="title"/>
          </p:nvPr>
        </p:nvSpPr>
        <p:spPr/>
        <p:txBody>
          <a:bodyPr/>
          <a:lstStyle/>
          <a:p>
            <a:pPr eaLnBrk="1" hangingPunct="1"/>
            <a:r>
              <a:rPr lang="en-US" altLang="en-US" dirty="0"/>
              <a:t>By the end of today you should be able to…</a:t>
            </a:r>
          </a:p>
        </p:txBody>
      </p:sp>
      <p:sp>
        <p:nvSpPr>
          <p:cNvPr id="35843" name="Content Placeholder 2">
            <a:extLst>
              <a:ext uri="{FF2B5EF4-FFF2-40B4-BE49-F238E27FC236}">
                <a16:creationId xmlns:a16="http://schemas.microsoft.com/office/drawing/2014/main" id="{90534E2D-49BE-4681-B41D-6AA25D13585C}"/>
              </a:ext>
            </a:extLst>
          </p:cNvPr>
          <p:cNvSpPr>
            <a:spLocks noGrp="1"/>
          </p:cNvSpPr>
          <p:nvPr>
            <p:ph idx="1"/>
          </p:nvPr>
        </p:nvSpPr>
        <p:spPr/>
        <p:txBody>
          <a:bodyPr/>
          <a:lstStyle/>
          <a:p>
            <a:pPr eaLnBrk="1" hangingPunct="1"/>
            <a:r>
              <a:rPr lang="en-US" altLang="en-US" sz="2800" dirty="0" err="1">
                <a:ea typeface="MS PGothic"/>
              </a:rPr>
              <a:t>Analyse</a:t>
            </a:r>
            <a:r>
              <a:rPr lang="en-US" altLang="en-US" sz="2800" dirty="0">
                <a:ea typeface="MS PGothic"/>
              </a:rPr>
              <a:t> qualitative data using coding</a:t>
            </a:r>
            <a:endParaRPr lang="en-US" altLang="en-US" sz="2800" dirty="0"/>
          </a:p>
          <a:p>
            <a:pPr eaLnBrk="1" hangingPunct="1"/>
            <a:r>
              <a:rPr lang="en-US" altLang="en-US" sz="2800" dirty="0">
                <a:ea typeface="MS PGothic"/>
              </a:rPr>
              <a:t>Explain and justify your methodological choices for analyzing qualitative data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Content Placeholder 6">
            <a:extLst>
              <a:ext uri="{FF2B5EF4-FFF2-40B4-BE49-F238E27FC236}">
                <a16:creationId xmlns:a16="http://schemas.microsoft.com/office/drawing/2014/main" id="{0FC2C2A2-C8B8-4E41-B860-65F32A3F9662}"/>
              </a:ext>
            </a:extLst>
          </p:cNvPr>
          <p:cNvSpPr>
            <a:spLocks noGrp="1"/>
          </p:cNvSpPr>
          <p:nvPr>
            <p:ph idx="1"/>
          </p:nvPr>
        </p:nvSpPr>
        <p:spPr>
          <a:xfrm>
            <a:off x="611188" y="188913"/>
            <a:ext cx="7929562" cy="6429375"/>
          </a:xfrm>
          <a:ln w="19050">
            <a:solidFill>
              <a:srgbClr val="990033"/>
            </a:solidFill>
            <a:miter lim="800000"/>
            <a:headEnd/>
            <a:tailEnd/>
          </a:ln>
        </p:spPr>
        <p:txBody>
          <a:bodyPr/>
          <a:lstStyle/>
          <a:p>
            <a:pPr eaLnBrk="1" hangingPunct="1">
              <a:lnSpc>
                <a:spcPct val="80000"/>
              </a:lnSpc>
              <a:buFont typeface="Wingdings" panose="05000000000000000000" pitchFamily="2" charset="2"/>
              <a:buNone/>
            </a:pPr>
            <a:r>
              <a:rPr lang="en-GB" altLang="en-US" sz="1200" b="1"/>
              <a:t>Interview Details</a:t>
            </a:r>
          </a:p>
          <a:p>
            <a:pPr eaLnBrk="1" hangingPunct="1">
              <a:lnSpc>
                <a:spcPct val="80000"/>
              </a:lnSpc>
              <a:buFont typeface="Wingdings" panose="05000000000000000000" pitchFamily="2" charset="2"/>
              <a:buNone/>
            </a:pPr>
            <a:r>
              <a:rPr lang="en-GB" altLang="en-US" sz="1200" b="1"/>
              <a:t>Date: 14/07/08</a:t>
            </a:r>
          </a:p>
          <a:p>
            <a:pPr eaLnBrk="1" hangingPunct="1">
              <a:lnSpc>
                <a:spcPct val="80000"/>
              </a:lnSpc>
              <a:buFont typeface="Wingdings" panose="05000000000000000000" pitchFamily="2" charset="2"/>
              <a:buNone/>
            </a:pPr>
            <a:r>
              <a:rPr lang="en-GB" altLang="en-US" sz="1200" b="1"/>
              <a:t>Time: 11.00am</a:t>
            </a:r>
          </a:p>
          <a:p>
            <a:pPr eaLnBrk="1" hangingPunct="1">
              <a:lnSpc>
                <a:spcPct val="80000"/>
              </a:lnSpc>
              <a:buFont typeface="Wingdings" panose="05000000000000000000" pitchFamily="2" charset="2"/>
              <a:buNone/>
            </a:pPr>
            <a:r>
              <a:rPr lang="en-GB" altLang="en-US" sz="1200" b="1"/>
              <a:t>University: W</a:t>
            </a:r>
          </a:p>
          <a:p>
            <a:pPr eaLnBrk="1" hangingPunct="1">
              <a:lnSpc>
                <a:spcPct val="80000"/>
              </a:lnSpc>
              <a:buFont typeface="Wingdings" panose="05000000000000000000" pitchFamily="2" charset="2"/>
              <a:buNone/>
            </a:pPr>
            <a:r>
              <a:rPr lang="en-GB" altLang="en-US" sz="1200" b="1"/>
              <a:t>Duration: 33mins 29secs</a:t>
            </a:r>
          </a:p>
          <a:p>
            <a:pPr eaLnBrk="1" hangingPunct="1">
              <a:lnSpc>
                <a:spcPct val="80000"/>
              </a:lnSpc>
              <a:buFont typeface="Wingdings" panose="05000000000000000000" pitchFamily="2" charset="2"/>
              <a:buNone/>
            </a:pPr>
            <a:r>
              <a:rPr lang="en-GB" altLang="en-US" sz="1200" b="1"/>
              <a:t>Participants: W1a</a:t>
            </a:r>
          </a:p>
          <a:p>
            <a:pPr eaLnBrk="1" hangingPunct="1">
              <a:lnSpc>
                <a:spcPct val="80000"/>
              </a:lnSpc>
              <a:buFont typeface="Wingdings" panose="05000000000000000000" pitchFamily="2" charset="2"/>
              <a:buNone/>
            </a:pPr>
            <a:r>
              <a:rPr lang="en-GB" altLang="en-US" sz="1100" b="1"/>
              <a:t>Res: </a:t>
            </a:r>
          </a:p>
          <a:p>
            <a:pPr eaLnBrk="1" hangingPunct="1">
              <a:lnSpc>
                <a:spcPct val="80000"/>
              </a:lnSpc>
              <a:buFont typeface="Wingdings" panose="05000000000000000000" pitchFamily="2" charset="2"/>
              <a:buNone/>
            </a:pPr>
            <a:r>
              <a:rPr lang="en-GB" altLang="en-US" sz="1100"/>
              <a:t>Could you tell me about the management and governance structure in place at the university for dealing with environmentally sustainable estates initiatives and what is your role within that framework as environmental manager?</a:t>
            </a:r>
          </a:p>
          <a:p>
            <a:pPr eaLnBrk="1" hangingPunct="1">
              <a:lnSpc>
                <a:spcPct val="80000"/>
              </a:lnSpc>
              <a:buFont typeface="Wingdings" panose="05000000000000000000" pitchFamily="2" charset="2"/>
              <a:buNone/>
            </a:pPr>
            <a:r>
              <a:rPr lang="en-GB" altLang="en-US" sz="1100" b="1"/>
              <a:t>W1a:</a:t>
            </a:r>
            <a:endParaRPr lang="en-GB" altLang="en-US" sz="1100"/>
          </a:p>
          <a:p>
            <a:pPr eaLnBrk="1" hangingPunct="1">
              <a:lnSpc>
                <a:spcPct val="80000"/>
              </a:lnSpc>
              <a:buFont typeface="Wingdings" panose="05000000000000000000" pitchFamily="2" charset="2"/>
              <a:buNone/>
            </a:pPr>
            <a:r>
              <a:rPr lang="en-GB" altLang="en-US" sz="1100"/>
              <a:t>Ok, well it’s just changed really, the Enviroversity program is the thing that’s trying to build sustainability into the core of the institution really, taking it out of estates where it has traditionally sat. What’s happened essentially is a series of task groups have been set up which are looking at waste and recycling, transport, energy and carbon, procurement, food and drink, mainly environmental issues but some wider sustainability issues as well. And they’re all chaired by people who are on the highest decision making board here, quite senior people. They don’t necessarily have expertise in that area but they’re there to sort of lend some weight to it and then the groups are facilitated by the people who have the most knowledge of that area, so I do the waste management and sustainable travels ones and they’re starting to be how decisions are made. Estates are still kind of working out what they’re doing with this, so if your looking at construction they’re started to think about having a task group for that but it’s not really formed properly so that still tends to happen just in the estates department at the moment.</a:t>
            </a:r>
          </a:p>
          <a:p>
            <a:pPr eaLnBrk="1" hangingPunct="1">
              <a:lnSpc>
                <a:spcPct val="80000"/>
              </a:lnSpc>
              <a:buFont typeface="Wingdings" panose="05000000000000000000" pitchFamily="2" charset="2"/>
              <a:buNone/>
            </a:pPr>
            <a:r>
              <a:rPr lang="en-GB" altLang="en-US" sz="1100" b="1"/>
              <a:t>Res:</a:t>
            </a:r>
            <a:endParaRPr lang="en-GB" altLang="en-US" sz="1100"/>
          </a:p>
          <a:p>
            <a:pPr eaLnBrk="1" hangingPunct="1">
              <a:lnSpc>
                <a:spcPct val="80000"/>
              </a:lnSpc>
              <a:buFont typeface="Wingdings" panose="05000000000000000000" pitchFamily="2" charset="2"/>
              <a:buNone/>
            </a:pPr>
            <a:r>
              <a:rPr lang="en-GB" altLang="en-US" sz="1100"/>
              <a:t>So you are starting to link up Enviroversity with the estates department?</a:t>
            </a:r>
          </a:p>
        </p:txBody>
      </p:sp>
      <p:sp>
        <p:nvSpPr>
          <p:cNvPr id="56322" name="TextBox 2">
            <a:extLst>
              <a:ext uri="{FF2B5EF4-FFF2-40B4-BE49-F238E27FC236}">
                <a16:creationId xmlns:a16="http://schemas.microsoft.com/office/drawing/2014/main" id="{EC94C1D7-4C59-47FA-BD5F-5D3A7839401B}"/>
              </a:ext>
            </a:extLst>
          </p:cNvPr>
          <p:cNvSpPr txBox="1">
            <a:spLocks noChangeArrowheads="1"/>
          </p:cNvSpPr>
          <p:nvPr/>
        </p:nvSpPr>
        <p:spPr bwMode="auto">
          <a:xfrm rot="-438747">
            <a:off x="4281488" y="595313"/>
            <a:ext cx="3440112" cy="576262"/>
          </a:xfrm>
          <a:prstGeom prst="rect">
            <a:avLst/>
          </a:prstGeom>
          <a:solidFill>
            <a:schemeClr val="accent1"/>
          </a:solidFill>
          <a:ln w="12700">
            <a:solidFill>
              <a:schemeClr val="tx1"/>
            </a:solidFill>
            <a:miter lim="800000"/>
            <a:headEnd/>
            <a:tailEnd/>
          </a:ln>
        </p:spPr>
        <p:txBody>
          <a:bodyPr/>
          <a:lstStyle>
            <a:lvl1pPr>
              <a:spcBef>
                <a:spcPts val="2000"/>
              </a:spcBef>
              <a:buClr>
                <a:schemeClr val="accent1"/>
              </a:buClr>
              <a:buSzPct val="75000"/>
              <a:buFont typeface="Wingdings" panose="05000000000000000000" pitchFamily="2" charset="2"/>
              <a:buChar char="n"/>
              <a:defRPr sz="2000">
                <a:solidFill>
                  <a:srgbClr val="595959"/>
                </a:solidFill>
                <a:latin typeface="Rockwell" panose="02060603020205020403" pitchFamily="18" charset="0"/>
                <a:ea typeface="MS PGothic" panose="020B0600070205080204" pitchFamily="34" charset="-128"/>
              </a:defRPr>
            </a:lvl1pPr>
            <a:lvl2pPr marL="742950" indent="-285750">
              <a:spcBef>
                <a:spcPts val="600"/>
              </a:spcBef>
              <a:buClr>
                <a:srgbClr val="B870B8"/>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2pPr>
            <a:lvl3pPr marL="1143000" indent="-228600">
              <a:spcBef>
                <a:spcPts val="600"/>
              </a:spcBef>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3pPr>
            <a:lvl4pPr marL="1600200" indent="-228600">
              <a:spcBef>
                <a:spcPts val="600"/>
              </a:spcBef>
              <a:buClr>
                <a:srgbClr val="B870B8"/>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4pPr>
            <a:lvl5pPr marL="2057400" indent="-228600">
              <a:spcBef>
                <a:spcPts val="600"/>
              </a:spcBef>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5pPr>
            <a:lvl6pPr marL="25146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6pPr>
            <a:lvl7pPr marL="29718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7pPr>
            <a:lvl8pPr marL="34290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8pPr>
            <a:lvl9pPr marL="38862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9pPr>
          </a:lstStyle>
          <a:p>
            <a:pPr eaLnBrk="1" hangingPunct="1">
              <a:spcBef>
                <a:spcPct val="0"/>
              </a:spcBef>
              <a:buClrTx/>
              <a:buSzTx/>
              <a:buFontTx/>
              <a:buNone/>
            </a:pPr>
            <a:r>
              <a:rPr lang="en-GB" altLang="en-US" sz="2800" b="1">
                <a:solidFill>
                  <a:schemeClr val="bg1"/>
                </a:solidFill>
              </a:rPr>
              <a:t>Example transcript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A3116381-12B4-4FF2-9D61-508C3756696B}"/>
              </a:ext>
            </a:extLst>
          </p:cNvPr>
          <p:cNvSpPr>
            <a:spLocks noGrp="1"/>
          </p:cNvSpPr>
          <p:nvPr>
            <p:ph type="title"/>
          </p:nvPr>
        </p:nvSpPr>
        <p:spPr/>
        <p:txBody>
          <a:bodyPr/>
          <a:lstStyle/>
          <a:p>
            <a:pPr eaLnBrk="1" hangingPunct="1"/>
            <a:r>
              <a:rPr lang="en-GB" altLang="en-US"/>
              <a:t>Qualitative analysis</a:t>
            </a:r>
          </a:p>
        </p:txBody>
      </p:sp>
      <p:sp>
        <p:nvSpPr>
          <p:cNvPr id="3" name="Content Placeholder 2">
            <a:extLst>
              <a:ext uri="{FF2B5EF4-FFF2-40B4-BE49-F238E27FC236}">
                <a16:creationId xmlns:a16="http://schemas.microsoft.com/office/drawing/2014/main" id="{319F932C-D613-AE4F-A4B2-D278E11370F5}"/>
              </a:ext>
            </a:extLst>
          </p:cNvPr>
          <p:cNvSpPr>
            <a:spLocks noGrp="1"/>
          </p:cNvSpPr>
          <p:nvPr>
            <p:ph idx="1"/>
          </p:nvPr>
        </p:nvSpPr>
        <p:spPr/>
        <p:txBody>
          <a:bodyPr rtlCol="0">
            <a:normAutofit lnSpcReduction="10000"/>
          </a:bodyPr>
          <a:lstStyle/>
          <a:p>
            <a:pPr marL="514350" indent="-514350" eaLnBrk="1" fontAlgn="auto" hangingPunct="1">
              <a:spcAft>
                <a:spcPts val="0"/>
              </a:spcAft>
              <a:buFont typeface="+mj-lt"/>
              <a:buAutoNum type="arabicPeriod"/>
              <a:defRPr/>
            </a:pPr>
            <a:r>
              <a:rPr lang="en-GB" sz="2800" dirty="0">
                <a:solidFill>
                  <a:schemeClr val="tx1">
                    <a:lumMod val="65000"/>
                    <a:lumOff val="35000"/>
                  </a:schemeClr>
                </a:solidFill>
                <a:ea typeface="+mn-ea"/>
              </a:rPr>
              <a:t>Structured strategies</a:t>
            </a:r>
          </a:p>
          <a:p>
            <a:pPr lvl="1" eaLnBrk="1" fontAlgn="auto" hangingPunct="1">
              <a:spcAft>
                <a:spcPts val="0"/>
              </a:spcAft>
              <a:buClr>
                <a:schemeClr val="accent1">
                  <a:lumMod val="60000"/>
                  <a:lumOff val="40000"/>
                </a:schemeClr>
              </a:buClr>
              <a:defRPr/>
            </a:pPr>
            <a:r>
              <a:rPr lang="en-GB" sz="2400" dirty="0">
                <a:solidFill>
                  <a:schemeClr val="tx1">
                    <a:lumMod val="65000"/>
                    <a:lumOff val="35000"/>
                  </a:schemeClr>
                </a:solidFill>
                <a:ea typeface="+mn-ea"/>
              </a:rPr>
              <a:t>Analytic induction</a:t>
            </a:r>
          </a:p>
          <a:p>
            <a:pPr lvl="1" eaLnBrk="1" fontAlgn="auto" hangingPunct="1">
              <a:spcAft>
                <a:spcPts val="0"/>
              </a:spcAft>
              <a:buClr>
                <a:schemeClr val="accent1">
                  <a:lumMod val="60000"/>
                  <a:lumOff val="40000"/>
                </a:schemeClr>
              </a:buClr>
              <a:defRPr/>
            </a:pPr>
            <a:r>
              <a:rPr lang="en-GB" sz="2400" dirty="0">
                <a:solidFill>
                  <a:schemeClr val="tx1">
                    <a:lumMod val="65000"/>
                    <a:lumOff val="35000"/>
                  </a:schemeClr>
                </a:solidFill>
                <a:ea typeface="+mn-ea"/>
              </a:rPr>
              <a:t>Grounded theory</a:t>
            </a:r>
          </a:p>
          <a:p>
            <a:pPr marL="685800" lvl="1" indent="-457200" eaLnBrk="1" fontAlgn="auto" hangingPunct="1">
              <a:spcAft>
                <a:spcPts val="0"/>
              </a:spcAft>
              <a:buClr>
                <a:schemeClr val="accent1">
                  <a:lumMod val="60000"/>
                  <a:lumOff val="40000"/>
                </a:schemeClr>
              </a:buClr>
              <a:buFont typeface="+mj-lt"/>
              <a:buAutoNum type="arabicPeriod"/>
              <a:defRPr/>
            </a:pPr>
            <a:endParaRPr lang="en-GB" sz="2400" dirty="0">
              <a:solidFill>
                <a:schemeClr val="tx1">
                  <a:lumMod val="65000"/>
                  <a:lumOff val="35000"/>
                </a:schemeClr>
              </a:solidFill>
              <a:ea typeface="+mn-ea"/>
            </a:endParaRPr>
          </a:p>
          <a:p>
            <a:pPr marL="514350" indent="-514350" eaLnBrk="1" fontAlgn="auto" hangingPunct="1">
              <a:spcAft>
                <a:spcPts val="0"/>
              </a:spcAft>
              <a:buFont typeface="+mj-lt"/>
              <a:buAutoNum type="arabicPeriod"/>
              <a:defRPr/>
            </a:pPr>
            <a:r>
              <a:rPr lang="en-GB" sz="2800" dirty="0">
                <a:solidFill>
                  <a:schemeClr val="tx1">
                    <a:lumMod val="65000"/>
                    <a:lumOff val="35000"/>
                  </a:schemeClr>
                </a:solidFill>
                <a:ea typeface="+mn-ea"/>
              </a:rPr>
              <a:t>Thematic Analysis</a:t>
            </a:r>
          </a:p>
          <a:p>
            <a:pPr marL="514350" indent="-514350" eaLnBrk="1" fontAlgn="auto" hangingPunct="1">
              <a:spcAft>
                <a:spcPts val="0"/>
              </a:spcAft>
              <a:buFont typeface="+mj-lt"/>
              <a:buAutoNum type="arabicPeriod"/>
              <a:defRPr/>
            </a:pPr>
            <a:endParaRPr lang="en-GB" sz="2800" dirty="0">
              <a:solidFill>
                <a:schemeClr val="tx1">
                  <a:lumMod val="65000"/>
                  <a:lumOff val="35000"/>
                </a:schemeClr>
              </a:solidFill>
              <a:ea typeface="+mn-ea"/>
            </a:endParaRPr>
          </a:p>
          <a:p>
            <a:pPr marL="514350" indent="-514350" eaLnBrk="1" fontAlgn="auto" hangingPunct="1">
              <a:spcAft>
                <a:spcPts val="0"/>
              </a:spcAft>
              <a:buFont typeface="+mj-lt"/>
              <a:buAutoNum type="arabicPeriod"/>
              <a:defRPr/>
            </a:pPr>
            <a:r>
              <a:rPr lang="en-GB" sz="2800" dirty="0">
                <a:solidFill>
                  <a:schemeClr val="tx1">
                    <a:lumMod val="65000"/>
                    <a:lumOff val="35000"/>
                  </a:schemeClr>
                </a:solidFill>
                <a:ea typeface="+mn-ea"/>
              </a:rPr>
              <a:t>Method</a:t>
            </a:r>
          </a:p>
          <a:p>
            <a:pPr lvl="1" eaLnBrk="1" fontAlgn="auto" hangingPunct="1">
              <a:spcAft>
                <a:spcPts val="0"/>
              </a:spcAft>
              <a:buClr>
                <a:schemeClr val="accent1">
                  <a:lumMod val="60000"/>
                  <a:lumOff val="40000"/>
                </a:schemeClr>
              </a:buClr>
              <a:defRPr/>
            </a:pPr>
            <a:r>
              <a:rPr lang="en-GB" sz="2400" dirty="0">
                <a:solidFill>
                  <a:schemeClr val="tx1">
                    <a:lumMod val="65000"/>
                    <a:lumOff val="35000"/>
                  </a:schemeClr>
                </a:solidFill>
                <a:ea typeface="+mn-ea"/>
              </a:rPr>
              <a:t>Coding</a:t>
            </a:r>
          </a:p>
          <a:p>
            <a:pPr eaLnBrk="1" fontAlgn="auto" hangingPunct="1">
              <a:spcAft>
                <a:spcPts val="0"/>
              </a:spcAft>
              <a:defRPr/>
            </a:pPr>
            <a:endParaRPr lang="en-GB" dirty="0">
              <a:solidFill>
                <a:schemeClr val="tx1">
                  <a:lumMod val="65000"/>
                  <a:lumOff val="35000"/>
                </a:schemeClr>
              </a:solidFill>
              <a:ea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5E6425E-8BE9-1A44-9B92-986DB0C66F37}"/>
              </a:ext>
            </a:extLst>
          </p:cNvPr>
          <p:cNvSpPr>
            <a:spLocks noGrp="1"/>
          </p:cNvSpPr>
          <p:nvPr>
            <p:ph type="body" idx="1"/>
          </p:nvPr>
        </p:nvSpPr>
        <p:spPr>
          <a:xfrm>
            <a:off x="5391150" y="295275"/>
            <a:ext cx="3733800" cy="762000"/>
          </a:xfrm>
        </p:spPr>
        <p:txBody>
          <a:bodyPr/>
          <a:lstStyle/>
          <a:p>
            <a:pPr algn="ctr" eaLnBrk="1" hangingPunct="1">
              <a:buFont typeface="Wingdings 2" charset="0"/>
              <a:buNone/>
              <a:defRPr/>
            </a:pPr>
            <a:r>
              <a:rPr lang="en-US" dirty="0"/>
              <a:t>Deductive</a:t>
            </a:r>
          </a:p>
        </p:txBody>
      </p:sp>
      <p:sp>
        <p:nvSpPr>
          <p:cNvPr id="9" name="Text Placeholder 8">
            <a:extLst>
              <a:ext uri="{FF2B5EF4-FFF2-40B4-BE49-F238E27FC236}">
                <a16:creationId xmlns:a16="http://schemas.microsoft.com/office/drawing/2014/main" id="{B91139B0-4421-3A44-AC8E-B2FAFFD5B922}"/>
              </a:ext>
            </a:extLst>
          </p:cNvPr>
          <p:cNvSpPr>
            <a:spLocks noGrp="1"/>
          </p:cNvSpPr>
          <p:nvPr>
            <p:ph type="body" sz="half" idx="3"/>
          </p:nvPr>
        </p:nvSpPr>
        <p:spPr>
          <a:xfrm>
            <a:off x="484188" y="331788"/>
            <a:ext cx="3733800" cy="762000"/>
          </a:xfrm>
        </p:spPr>
        <p:txBody>
          <a:bodyPr/>
          <a:lstStyle/>
          <a:p>
            <a:pPr algn="ctr" eaLnBrk="1" hangingPunct="1">
              <a:buFont typeface="Wingdings 2" charset="0"/>
              <a:buNone/>
              <a:defRPr/>
            </a:pPr>
            <a:r>
              <a:rPr lang="en-US" dirty="0"/>
              <a:t>Inductive</a:t>
            </a:r>
          </a:p>
        </p:txBody>
      </p:sp>
      <p:sp>
        <p:nvSpPr>
          <p:cNvPr id="60419" name="Content Placeholder 2">
            <a:extLst>
              <a:ext uri="{FF2B5EF4-FFF2-40B4-BE49-F238E27FC236}">
                <a16:creationId xmlns:a16="http://schemas.microsoft.com/office/drawing/2014/main" id="{9D802601-DB00-4972-A6C6-6FA04182076A}"/>
              </a:ext>
            </a:extLst>
          </p:cNvPr>
          <p:cNvSpPr>
            <a:spLocks noGrp="1"/>
          </p:cNvSpPr>
          <p:nvPr>
            <p:ph sz="half" idx="2"/>
          </p:nvPr>
        </p:nvSpPr>
        <p:spPr>
          <a:xfrm>
            <a:off x="5391150" y="1095375"/>
            <a:ext cx="3733800" cy="3886200"/>
          </a:xfrm>
        </p:spPr>
        <p:txBody>
          <a:bodyPr/>
          <a:lstStyle/>
          <a:p>
            <a:pPr eaLnBrk="1" hangingPunct="1"/>
            <a:r>
              <a:rPr lang="en-US" altLang="en-US"/>
              <a:t>Testing theories/hypotheses</a:t>
            </a:r>
          </a:p>
          <a:p>
            <a:pPr eaLnBrk="1" hangingPunct="1"/>
            <a:r>
              <a:rPr lang="en-US" altLang="en-US"/>
              <a:t>Narrow focus</a:t>
            </a:r>
          </a:p>
        </p:txBody>
      </p:sp>
      <p:sp>
        <p:nvSpPr>
          <p:cNvPr id="60420" name="Content Placeholder 9">
            <a:extLst>
              <a:ext uri="{FF2B5EF4-FFF2-40B4-BE49-F238E27FC236}">
                <a16:creationId xmlns:a16="http://schemas.microsoft.com/office/drawing/2014/main" id="{FF4B7AF6-9F84-4BD4-8ECE-E97262D238A0}"/>
              </a:ext>
            </a:extLst>
          </p:cNvPr>
          <p:cNvSpPr>
            <a:spLocks noGrp="1"/>
          </p:cNvSpPr>
          <p:nvPr>
            <p:ph sz="half" idx="4"/>
          </p:nvPr>
        </p:nvSpPr>
        <p:spPr>
          <a:xfrm>
            <a:off x="484188" y="1131888"/>
            <a:ext cx="3733800" cy="3886200"/>
          </a:xfrm>
        </p:spPr>
        <p:txBody>
          <a:bodyPr/>
          <a:lstStyle/>
          <a:p>
            <a:pPr eaLnBrk="1" hangingPunct="1"/>
            <a:r>
              <a:rPr lang="en-US" altLang="en-US" dirty="0"/>
              <a:t>Creating explanations from observations</a:t>
            </a:r>
          </a:p>
          <a:p>
            <a:pPr eaLnBrk="1" hangingPunct="1"/>
            <a:r>
              <a:rPr lang="en-US" altLang="en-US" dirty="0"/>
              <a:t>Open-ended/exploratory</a:t>
            </a:r>
          </a:p>
        </p:txBody>
      </p:sp>
      <p:pic>
        <p:nvPicPr>
          <p:cNvPr id="12" name="Diagram 11">
            <a:extLst>
              <a:ext uri="{FF2B5EF4-FFF2-40B4-BE49-F238E27FC236}">
                <a16:creationId xmlns:a16="http://schemas.microsoft.com/office/drawing/2014/main" id="{D06F8B79-32A1-4CD4-AB36-988A9FBA4E4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200" y="2514600"/>
            <a:ext cx="6184900" cy="4076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C3178B31-D209-4503-8723-97394453DE11}"/>
              </a:ext>
            </a:extLst>
          </p:cNvPr>
          <p:cNvSpPr>
            <a:spLocks noGrp="1"/>
          </p:cNvSpPr>
          <p:nvPr>
            <p:ph type="title"/>
          </p:nvPr>
        </p:nvSpPr>
        <p:spPr/>
        <p:txBody>
          <a:bodyPr/>
          <a:lstStyle/>
          <a:p>
            <a:pPr eaLnBrk="1" hangingPunct="1"/>
            <a:r>
              <a:rPr lang="en-US" altLang="en-US"/>
              <a:t>Qualitative Analysis Methods</a:t>
            </a:r>
          </a:p>
        </p:txBody>
      </p:sp>
      <p:sp>
        <p:nvSpPr>
          <p:cNvPr id="61442" name="Text Placeholder 2">
            <a:extLst>
              <a:ext uri="{FF2B5EF4-FFF2-40B4-BE49-F238E27FC236}">
                <a16:creationId xmlns:a16="http://schemas.microsoft.com/office/drawing/2014/main" id="{6A643216-CEB2-4B2A-BE0A-87DC59FA31FF}"/>
              </a:ext>
            </a:extLst>
          </p:cNvPr>
          <p:cNvSpPr>
            <a:spLocks noGrp="1"/>
          </p:cNvSpPr>
          <p:nvPr>
            <p:ph type="body" idx="1"/>
          </p:nvPr>
        </p:nvSpPr>
        <p:spPr>
          <a:xfrm>
            <a:off x="2286000" y="4495800"/>
            <a:ext cx="5638800" cy="1500188"/>
          </a:xfrm>
        </p:spPr>
        <p:txBody>
          <a:bodyPr/>
          <a:lstStyle/>
          <a:p>
            <a:pPr eaLnBrk="1" hangingPunct="1"/>
            <a:endParaRPr lang="en-US"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a:extLst>
              <a:ext uri="{FF2B5EF4-FFF2-40B4-BE49-F238E27FC236}">
                <a16:creationId xmlns:a16="http://schemas.microsoft.com/office/drawing/2014/main" id="{B0116015-1AFF-45A2-A611-52719F44FDB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0" r="1482"/>
          <a:stretch>
            <a:fillRect/>
          </a:stretch>
        </p:blipFill>
        <p:spPr>
          <a:xfrm>
            <a:off x="2043113" y="0"/>
            <a:ext cx="6529387" cy="7011988"/>
          </a:xfrm>
          <a:noFill/>
        </p:spPr>
      </p:pic>
      <p:sp>
        <p:nvSpPr>
          <p:cNvPr id="62466" name="Title 1">
            <a:extLst>
              <a:ext uri="{FF2B5EF4-FFF2-40B4-BE49-F238E27FC236}">
                <a16:creationId xmlns:a16="http://schemas.microsoft.com/office/drawing/2014/main" id="{F25E7672-C4F7-4660-8D80-2B336E3330D4}"/>
              </a:ext>
            </a:extLst>
          </p:cNvPr>
          <p:cNvSpPr>
            <a:spLocks noGrp="1"/>
          </p:cNvSpPr>
          <p:nvPr>
            <p:ph type="title"/>
          </p:nvPr>
        </p:nvSpPr>
        <p:spPr>
          <a:xfrm>
            <a:off x="460375" y="1146175"/>
            <a:ext cx="7556500" cy="1116013"/>
          </a:xfrm>
        </p:spPr>
        <p:txBody>
          <a:bodyPr/>
          <a:lstStyle/>
          <a:p>
            <a:pPr eaLnBrk="1" hangingPunct="1"/>
            <a:r>
              <a:rPr lang="en-US" altLang="en-US"/>
              <a:t>Analytic </a:t>
            </a:r>
            <a:br>
              <a:rPr lang="en-US" altLang="en-US"/>
            </a:br>
            <a:r>
              <a:rPr lang="en-US" altLang="en-US"/>
              <a:t>Induction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8575F9F5-3BD0-4D3A-944A-A94FFFA9943E}"/>
              </a:ext>
            </a:extLst>
          </p:cNvPr>
          <p:cNvSpPr>
            <a:spLocks noGrp="1"/>
          </p:cNvSpPr>
          <p:nvPr>
            <p:ph type="title"/>
          </p:nvPr>
        </p:nvSpPr>
        <p:spPr/>
        <p:txBody>
          <a:bodyPr/>
          <a:lstStyle/>
          <a:p>
            <a:pPr eaLnBrk="1" hangingPunct="1"/>
            <a:r>
              <a:rPr lang="en-US" altLang="en-US"/>
              <a:t>Grounded Theory</a:t>
            </a:r>
          </a:p>
        </p:txBody>
      </p:sp>
      <p:sp>
        <p:nvSpPr>
          <p:cNvPr id="63490" name="Content Placeholder 2">
            <a:extLst>
              <a:ext uri="{FF2B5EF4-FFF2-40B4-BE49-F238E27FC236}">
                <a16:creationId xmlns:a16="http://schemas.microsoft.com/office/drawing/2014/main" id="{EE60767A-EAB1-4FBF-9C9B-781482495532}"/>
              </a:ext>
            </a:extLst>
          </p:cNvPr>
          <p:cNvSpPr>
            <a:spLocks noGrp="1"/>
          </p:cNvSpPr>
          <p:nvPr>
            <p:ph idx="1"/>
          </p:nvPr>
        </p:nvSpPr>
        <p:spPr/>
        <p:txBody>
          <a:bodyPr/>
          <a:lstStyle/>
          <a:p>
            <a:pPr eaLnBrk="1" hangingPunct="1"/>
            <a:endParaRPr lang="en-US" altLang="en-US"/>
          </a:p>
        </p:txBody>
      </p:sp>
      <p:pic>
        <p:nvPicPr>
          <p:cNvPr id="63491" name="Picture 6">
            <a:extLst>
              <a:ext uri="{FF2B5EF4-FFF2-40B4-BE49-F238E27FC236}">
                <a16:creationId xmlns:a16="http://schemas.microsoft.com/office/drawing/2014/main" id="{15CA17A3-FC45-4FAA-A9B3-CFC0EE3F58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495425"/>
            <a:ext cx="4406900"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7">
            <a:extLst>
              <a:ext uri="{FF2B5EF4-FFF2-40B4-BE49-F238E27FC236}">
                <a16:creationId xmlns:a16="http://schemas.microsoft.com/office/drawing/2014/main" id="{92650187-76F7-4653-9491-B0D8AEE1BE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00" y="1495425"/>
            <a:ext cx="4814888"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EF5514F5-1C82-4B13-9F33-6E93C7CC113D}"/>
              </a:ext>
            </a:extLst>
          </p:cNvPr>
          <p:cNvSpPr>
            <a:spLocks noGrp="1"/>
          </p:cNvSpPr>
          <p:nvPr>
            <p:ph type="title"/>
          </p:nvPr>
        </p:nvSpPr>
        <p:spPr/>
        <p:txBody>
          <a:bodyPr/>
          <a:lstStyle/>
          <a:p>
            <a:pPr eaLnBrk="1" hangingPunct="1"/>
            <a:r>
              <a:rPr lang="en-US" altLang="en-US"/>
              <a:t>Thematic Analysis</a:t>
            </a:r>
          </a:p>
        </p:txBody>
      </p:sp>
      <p:sp>
        <p:nvSpPr>
          <p:cNvPr id="64514" name="Content Placeholder 2">
            <a:extLst>
              <a:ext uri="{FF2B5EF4-FFF2-40B4-BE49-F238E27FC236}">
                <a16:creationId xmlns:a16="http://schemas.microsoft.com/office/drawing/2014/main" id="{BAFE2221-2CDF-4ABF-BBD1-A2D1937235C4}"/>
              </a:ext>
            </a:extLst>
          </p:cNvPr>
          <p:cNvSpPr>
            <a:spLocks noGrp="1"/>
          </p:cNvSpPr>
          <p:nvPr>
            <p:ph idx="1"/>
          </p:nvPr>
        </p:nvSpPr>
        <p:spPr/>
        <p:txBody>
          <a:bodyPr/>
          <a:lstStyle/>
          <a:p>
            <a:pPr eaLnBrk="1" hangingPunct="1"/>
            <a:r>
              <a:rPr lang="en-GB" altLang="en-US" dirty="0"/>
              <a:t>The process of identifying </a:t>
            </a:r>
            <a:r>
              <a:rPr lang="en-GB" altLang="en-US" b="1" dirty="0"/>
              <a:t>patterns</a:t>
            </a:r>
            <a:r>
              <a:rPr lang="en-GB" altLang="en-US" dirty="0"/>
              <a:t> or </a:t>
            </a:r>
            <a:r>
              <a:rPr lang="en-GB" altLang="en-US" b="1" dirty="0"/>
              <a:t>themes</a:t>
            </a:r>
            <a:r>
              <a:rPr lang="en-GB" altLang="en-US" dirty="0"/>
              <a:t> in qualitative data</a:t>
            </a:r>
          </a:p>
          <a:p>
            <a:pPr eaLnBrk="1" hangingPunct="1"/>
            <a:r>
              <a:rPr lang="en-GB" altLang="en-US" dirty="0"/>
              <a:t>One of the most common approaches to qualitative data analysis </a:t>
            </a:r>
          </a:p>
          <a:p>
            <a:pPr eaLnBrk="1" hangingPunct="1"/>
            <a:r>
              <a:rPr lang="en-GB" altLang="en-US" dirty="0"/>
              <a:t>Not an approach to analysis that has an identifiable heritage or that has been outlined in terms of a distinctive cluster of techniques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63CF9981-15F5-4C2E-82F5-FB1C6AB3FA5B}"/>
              </a:ext>
            </a:extLst>
          </p:cNvPr>
          <p:cNvSpPr>
            <a:spLocks noGrp="1"/>
          </p:cNvSpPr>
          <p:nvPr>
            <p:ph type="title"/>
          </p:nvPr>
        </p:nvSpPr>
        <p:spPr/>
        <p:txBody>
          <a:bodyPr/>
          <a:lstStyle/>
          <a:p>
            <a:pPr eaLnBrk="1" hangingPunct="1"/>
            <a:r>
              <a:rPr lang="en-US" altLang="en-US"/>
              <a:t>Example of Thematic Analysis</a:t>
            </a:r>
          </a:p>
        </p:txBody>
      </p:sp>
      <p:pic>
        <p:nvPicPr>
          <p:cNvPr id="65538" name="Picture 1">
            <a:extLst>
              <a:ext uri="{FF2B5EF4-FFF2-40B4-BE49-F238E27FC236}">
                <a16:creationId xmlns:a16="http://schemas.microsoft.com/office/drawing/2014/main" id="{5FF21058-F33F-4160-8F9C-B4000E9515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038" y="1906588"/>
            <a:ext cx="796925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3">
            <a:extLst>
              <a:ext uri="{FF2B5EF4-FFF2-40B4-BE49-F238E27FC236}">
                <a16:creationId xmlns:a16="http://schemas.microsoft.com/office/drawing/2014/main" id="{60992805-A8E8-4026-BF7F-A1F0FE734EBB}"/>
              </a:ext>
            </a:extLst>
          </p:cNvPr>
          <p:cNvSpPr>
            <a:spLocks noGrp="1"/>
          </p:cNvSpPr>
          <p:nvPr>
            <p:ph type="title"/>
          </p:nvPr>
        </p:nvSpPr>
        <p:spPr/>
        <p:txBody>
          <a:bodyPr/>
          <a:lstStyle/>
          <a:p>
            <a:pPr eaLnBrk="1" hangingPunct="1"/>
            <a:r>
              <a:rPr lang="en-US" altLang="en-US"/>
              <a:t>Coding</a:t>
            </a:r>
          </a:p>
        </p:txBody>
      </p:sp>
      <p:sp>
        <p:nvSpPr>
          <p:cNvPr id="66562" name="Text Placeholder 4">
            <a:extLst>
              <a:ext uri="{FF2B5EF4-FFF2-40B4-BE49-F238E27FC236}">
                <a16:creationId xmlns:a16="http://schemas.microsoft.com/office/drawing/2014/main" id="{FE73007D-DBA6-4EEB-8C07-FD41A5C6E348}"/>
              </a:ext>
            </a:extLst>
          </p:cNvPr>
          <p:cNvSpPr>
            <a:spLocks noGrp="1"/>
          </p:cNvSpPr>
          <p:nvPr>
            <p:ph type="body" idx="1"/>
          </p:nvPr>
        </p:nvSpPr>
        <p:spPr>
          <a:xfrm>
            <a:off x="2286000" y="4495800"/>
            <a:ext cx="5638800" cy="1500188"/>
          </a:xfrm>
        </p:spPr>
        <p:txBody>
          <a:bodyPr/>
          <a:lstStyle/>
          <a:p>
            <a:pPr eaLnBrk="1" hangingPunct="1"/>
            <a:endParaRPr lang="en-US"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1BBD2B0F-11F2-48E5-B8F5-7BC38DFB0BC8}"/>
              </a:ext>
            </a:extLst>
          </p:cNvPr>
          <p:cNvSpPr>
            <a:spLocks noGrp="1"/>
          </p:cNvSpPr>
          <p:nvPr>
            <p:ph type="title"/>
          </p:nvPr>
        </p:nvSpPr>
        <p:spPr/>
        <p:txBody>
          <a:bodyPr/>
          <a:lstStyle/>
          <a:p>
            <a:pPr eaLnBrk="1" hangingPunct="1"/>
            <a:r>
              <a:rPr lang="en-US" altLang="en-US"/>
              <a:t>What is a code?</a:t>
            </a:r>
          </a:p>
        </p:txBody>
      </p:sp>
      <p:sp>
        <p:nvSpPr>
          <p:cNvPr id="67586" name="Content Placeholder 2">
            <a:extLst>
              <a:ext uri="{FF2B5EF4-FFF2-40B4-BE49-F238E27FC236}">
                <a16:creationId xmlns:a16="http://schemas.microsoft.com/office/drawing/2014/main" id="{757A53A5-57A2-41EA-9C62-C34B88FD5D7C}"/>
              </a:ext>
            </a:extLst>
          </p:cNvPr>
          <p:cNvSpPr>
            <a:spLocks noGrp="1"/>
          </p:cNvSpPr>
          <p:nvPr>
            <p:ph idx="1"/>
          </p:nvPr>
        </p:nvSpPr>
        <p:spPr/>
        <p:txBody>
          <a:bodyPr/>
          <a:lstStyle/>
          <a:p>
            <a:pPr eaLnBrk="1" hangingPunct="1"/>
            <a:r>
              <a:rPr lang="en-US" altLang="en-US"/>
              <a:t>The process of categorising data to enable analysis</a:t>
            </a:r>
          </a:p>
          <a:p>
            <a:pPr eaLnBrk="1" hangingPunct="1"/>
            <a:r>
              <a:rPr lang="en-US" altLang="en-US"/>
              <a:t>Usually a word or short phrase that symobolises data</a:t>
            </a:r>
          </a:p>
          <a:p>
            <a:pPr eaLnBrk="1" hangingPunct="1"/>
            <a:r>
              <a:rPr lang="en-US" altLang="en-US"/>
              <a:t>Summarises/condenses to make it easier to manage large amounts of data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79BB7BCA-17CE-4B9B-A9B7-189448B8AF1D}"/>
              </a:ext>
            </a:extLst>
          </p:cNvPr>
          <p:cNvSpPr>
            <a:spLocks noGrp="1"/>
          </p:cNvSpPr>
          <p:nvPr>
            <p:ph type="title"/>
          </p:nvPr>
        </p:nvSpPr>
        <p:spPr/>
        <p:txBody>
          <a:bodyPr/>
          <a:lstStyle/>
          <a:p>
            <a:pPr eaLnBrk="1" hangingPunct="1"/>
            <a:r>
              <a:rPr lang="en-US" altLang="en-US" dirty="0"/>
              <a:t>Outline</a:t>
            </a:r>
          </a:p>
        </p:txBody>
      </p:sp>
      <p:sp>
        <p:nvSpPr>
          <p:cNvPr id="36867" name="Content Placeholder 2">
            <a:extLst>
              <a:ext uri="{FF2B5EF4-FFF2-40B4-BE49-F238E27FC236}">
                <a16:creationId xmlns:a16="http://schemas.microsoft.com/office/drawing/2014/main" id="{0EDAB0FD-14B7-4EF2-9BA6-E34A45D4D5F5}"/>
              </a:ext>
            </a:extLst>
          </p:cNvPr>
          <p:cNvSpPr>
            <a:spLocks noGrp="1"/>
          </p:cNvSpPr>
          <p:nvPr>
            <p:ph idx="1"/>
          </p:nvPr>
        </p:nvSpPr>
        <p:spPr/>
        <p:txBody>
          <a:bodyPr/>
          <a:lstStyle/>
          <a:p>
            <a:pPr eaLnBrk="1" hangingPunct="1"/>
            <a:r>
              <a:rPr lang="en-US" altLang="en-US" sz="2600" dirty="0">
                <a:ea typeface="MS PGothic"/>
              </a:rPr>
              <a:t>Brief introduction to coding</a:t>
            </a:r>
          </a:p>
          <a:p>
            <a:r>
              <a:rPr lang="en-US" altLang="en-US" sz="2600" dirty="0">
                <a:ea typeface="MS PGothic"/>
              </a:rPr>
              <a:t>Discussion activities</a:t>
            </a:r>
            <a:endParaRPr lang="en-US" dirty="0">
              <a:ea typeface="MS PGothic"/>
            </a:endParaRPr>
          </a:p>
          <a:p>
            <a:pPr eaLnBrk="1" hangingPunct="1"/>
            <a:r>
              <a:rPr lang="en-US" altLang="en-US" sz="2600" dirty="0">
                <a:ea typeface="MS PGothic"/>
              </a:rPr>
              <a:t>Introduction to qualitative data analysis, including:</a:t>
            </a:r>
          </a:p>
          <a:p>
            <a:pPr lvl="1" eaLnBrk="1" hangingPunct="1"/>
            <a:r>
              <a:rPr lang="en-US" altLang="en-US" sz="2400" dirty="0">
                <a:ea typeface="MS PGothic"/>
              </a:rPr>
              <a:t>Analytic Induction</a:t>
            </a:r>
          </a:p>
          <a:p>
            <a:pPr lvl="1" eaLnBrk="1" hangingPunct="1"/>
            <a:r>
              <a:rPr lang="en-US" altLang="en-US" sz="2400" dirty="0">
                <a:ea typeface="MS PGothic"/>
              </a:rPr>
              <a:t>Grounded Theory</a:t>
            </a:r>
          </a:p>
          <a:p>
            <a:pPr lvl="1" eaLnBrk="1" hangingPunct="1"/>
            <a:r>
              <a:rPr lang="en-US" altLang="en-US" sz="2400" dirty="0">
                <a:ea typeface="MS PGothic"/>
              </a:rPr>
              <a:t>Thematic Analysis</a:t>
            </a:r>
          </a:p>
          <a:p>
            <a:pPr lvl="1" eaLnBrk="1" hangingPunct="1"/>
            <a:r>
              <a:rPr lang="en-US" altLang="en-US" sz="2400" dirty="0">
                <a:ea typeface="MS PGothic"/>
              </a:rPr>
              <a:t>Coding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86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86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86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86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8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6D149E2F-9D01-47DF-9555-F3DEC901FEA0}"/>
              </a:ext>
            </a:extLst>
          </p:cNvPr>
          <p:cNvSpPr>
            <a:spLocks noGrp="1"/>
          </p:cNvSpPr>
          <p:nvPr>
            <p:ph type="title"/>
          </p:nvPr>
        </p:nvSpPr>
        <p:spPr/>
        <p:txBody>
          <a:bodyPr/>
          <a:lstStyle/>
          <a:p>
            <a:pPr eaLnBrk="1" hangingPunct="1"/>
            <a:r>
              <a:rPr lang="en-US" altLang="en-US"/>
              <a:t>What does a code look like?</a:t>
            </a:r>
          </a:p>
        </p:txBody>
      </p:sp>
      <p:pic>
        <p:nvPicPr>
          <p:cNvPr id="4" name="Picture 3" descr="Screen Shot 2016-03-06 at 6.18.36 PM.png">
            <a:extLst>
              <a:ext uri="{FF2B5EF4-FFF2-40B4-BE49-F238E27FC236}">
                <a16:creationId xmlns:a16="http://schemas.microsoft.com/office/drawing/2014/main" id="{65E075C9-E53E-4CFC-A92A-A3C739C886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1938338"/>
            <a:ext cx="8720137"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6" descr="Screen Shot 2016-03-06 at 6.18.47 PM.png">
            <a:extLst>
              <a:ext uri="{FF2B5EF4-FFF2-40B4-BE49-F238E27FC236}">
                <a16:creationId xmlns:a16="http://schemas.microsoft.com/office/drawing/2014/main" id="{3B83F010-1BCF-4442-B6B6-B5D2BE0BC7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5313" y="4111625"/>
            <a:ext cx="7883525"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CB689BA4-5E88-4824-B57B-69C3D3784621}"/>
              </a:ext>
            </a:extLst>
          </p:cNvPr>
          <p:cNvSpPr>
            <a:spLocks noGrp="1"/>
          </p:cNvSpPr>
          <p:nvPr>
            <p:ph type="title"/>
          </p:nvPr>
        </p:nvSpPr>
        <p:spPr/>
        <p:txBody>
          <a:bodyPr/>
          <a:lstStyle/>
          <a:p>
            <a:pPr eaLnBrk="1" hangingPunct="1"/>
            <a:r>
              <a:rPr lang="en-US" altLang="en-US"/>
              <a:t>What do you code?</a:t>
            </a:r>
          </a:p>
        </p:txBody>
      </p:sp>
      <p:sp>
        <p:nvSpPr>
          <p:cNvPr id="3" name="Content Placeholder 2">
            <a:extLst>
              <a:ext uri="{FF2B5EF4-FFF2-40B4-BE49-F238E27FC236}">
                <a16:creationId xmlns:a16="http://schemas.microsoft.com/office/drawing/2014/main" id="{8D2C3B18-14E8-4C5A-ADF8-322EB0B1A81A}"/>
              </a:ext>
            </a:extLst>
          </p:cNvPr>
          <p:cNvSpPr>
            <a:spLocks noGrp="1"/>
          </p:cNvSpPr>
          <p:nvPr>
            <p:ph idx="1"/>
          </p:nvPr>
        </p:nvSpPr>
        <p:spPr>
          <a:xfrm>
            <a:off x="498475" y="1981200"/>
            <a:ext cx="8189913" cy="4586288"/>
          </a:xfrm>
        </p:spPr>
        <p:txBody>
          <a:bodyPr/>
          <a:lstStyle/>
          <a:p>
            <a:pPr eaLnBrk="1" hangingPunct="1">
              <a:lnSpc>
                <a:spcPct val="90000"/>
              </a:lnSpc>
            </a:pPr>
            <a:r>
              <a:rPr lang="en-US" altLang="en-US" sz="2600" dirty="0"/>
              <a:t>Anything you think might be important!</a:t>
            </a:r>
          </a:p>
          <a:p>
            <a:pPr eaLnBrk="1" hangingPunct="1">
              <a:lnSpc>
                <a:spcPct val="90000"/>
              </a:lnSpc>
            </a:pPr>
            <a:r>
              <a:rPr lang="en-US" altLang="en-US" sz="2600" dirty="0"/>
              <a:t>But here’s a list of questions to consider while coding:</a:t>
            </a:r>
          </a:p>
          <a:p>
            <a:pPr lvl="1" eaLnBrk="1" hangingPunct="1">
              <a:lnSpc>
                <a:spcPct val="90000"/>
              </a:lnSpc>
            </a:pPr>
            <a:r>
              <a:rPr lang="en-GB" altLang="en-US" dirty="0"/>
              <a:t>What are people doing? What are they trying to accomplish?</a:t>
            </a:r>
          </a:p>
          <a:p>
            <a:pPr lvl="1" eaLnBrk="1" hangingPunct="1">
              <a:lnSpc>
                <a:spcPct val="90000"/>
              </a:lnSpc>
            </a:pPr>
            <a:r>
              <a:rPr lang="en-GB" altLang="en-US" dirty="0"/>
              <a:t>How, exactly, do they do this? What specific means and/or strategies do they use?</a:t>
            </a:r>
          </a:p>
          <a:p>
            <a:pPr lvl="1" eaLnBrk="1" hangingPunct="1">
              <a:lnSpc>
                <a:spcPct val="90000"/>
              </a:lnSpc>
            </a:pPr>
            <a:r>
              <a:rPr lang="en-GB" altLang="en-US" dirty="0"/>
              <a:t>How do members talk about, characterise, and understand what’s going on?</a:t>
            </a:r>
          </a:p>
          <a:p>
            <a:pPr lvl="1" eaLnBrk="1" hangingPunct="1">
              <a:lnSpc>
                <a:spcPct val="90000"/>
              </a:lnSpc>
            </a:pPr>
            <a:r>
              <a:rPr lang="en-GB" altLang="en-US" dirty="0"/>
              <a:t>What assumptions are they making?</a:t>
            </a:r>
          </a:p>
          <a:p>
            <a:pPr lvl="1" eaLnBrk="1" hangingPunct="1">
              <a:lnSpc>
                <a:spcPct val="90000"/>
              </a:lnSpc>
            </a:pPr>
            <a:r>
              <a:rPr lang="en-GB" altLang="en-US" dirty="0"/>
              <a:t>What do I see going on here? What did I learn from these notes?</a:t>
            </a:r>
          </a:p>
          <a:p>
            <a:pPr lvl="1" eaLnBrk="1" hangingPunct="1">
              <a:lnSpc>
                <a:spcPct val="90000"/>
              </a:lnSpc>
            </a:pPr>
            <a:r>
              <a:rPr lang="en-GB" altLang="en-US" dirty="0"/>
              <a:t>Why did I include them?</a:t>
            </a:r>
          </a:p>
          <a:p>
            <a:pPr lvl="1" eaLnBrk="1" hangingPunct="1">
              <a:lnSpc>
                <a:spcPct val="90000"/>
              </a:lnSpc>
            </a:pPr>
            <a:r>
              <a:rPr lang="en-GB" altLang="en-US" dirty="0"/>
              <a:t>What strikes me?</a:t>
            </a:r>
          </a:p>
          <a:p>
            <a:pPr lvl="1" eaLnBrk="1" hangingPunct="1">
              <a:lnSpc>
                <a:spcPct val="90000"/>
              </a:lnSpc>
              <a:buFont typeface="Wingdings" panose="05000000000000000000" pitchFamily="2" charset="2"/>
              <a:buNone/>
            </a:pPr>
            <a:r>
              <a:rPr lang="en-GB" altLang="en-US" dirty="0"/>
              <a:t>(Emerson et al., 2005, p.146; </a:t>
            </a:r>
            <a:r>
              <a:rPr lang="en-GB" altLang="en-US" dirty="0" err="1"/>
              <a:t>Saldaña</a:t>
            </a:r>
            <a:r>
              <a:rPr lang="en-GB" altLang="en-US" dirty="0"/>
              <a:t>, 2009, p. 18)</a:t>
            </a:r>
          </a:p>
          <a:p>
            <a:pPr eaLnBrk="1" hangingPunct="1">
              <a:lnSpc>
                <a:spcPct val="90000"/>
              </a:lnSpc>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0B59D26D-AD5E-461D-B6DD-9DD8FB3D170C}"/>
              </a:ext>
            </a:extLst>
          </p:cNvPr>
          <p:cNvSpPr>
            <a:spLocks noGrp="1"/>
          </p:cNvSpPr>
          <p:nvPr>
            <p:ph type="title"/>
          </p:nvPr>
        </p:nvSpPr>
        <p:spPr/>
        <p:txBody>
          <a:bodyPr/>
          <a:lstStyle/>
          <a:p>
            <a:pPr eaLnBrk="1" hangingPunct="1"/>
            <a:endParaRPr lang="en-US" altLang="en-US"/>
          </a:p>
        </p:txBody>
      </p:sp>
      <p:pic>
        <p:nvPicPr>
          <p:cNvPr id="70658" name="Picture 3">
            <a:extLst>
              <a:ext uri="{FF2B5EF4-FFF2-40B4-BE49-F238E27FC236}">
                <a16:creationId xmlns:a16="http://schemas.microsoft.com/office/drawing/2014/main" id="{9D415397-33AC-47EB-B2C7-9A8ABDE64F2F}"/>
              </a:ext>
            </a:extLst>
          </p:cNvPr>
          <p:cNvPicPr>
            <a:picLocks noChangeAspect="1"/>
          </p:cNvPicPr>
          <p:nvPr/>
        </p:nvPicPr>
        <p:blipFill rotWithShape="1">
          <a:blip r:embed="rId2">
            <a:extLst>
              <a:ext uri="{28A0092B-C50C-407E-A947-70E740481C1C}">
                <a14:useLocalDpi xmlns:a14="http://schemas.microsoft.com/office/drawing/2010/main" val="0"/>
              </a:ext>
            </a:extLst>
          </a:blip>
          <a:srcRect t="13716"/>
          <a:stretch/>
        </p:blipFill>
        <p:spPr bwMode="auto">
          <a:xfrm>
            <a:off x="882650" y="2034540"/>
            <a:ext cx="7378700"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4802D494-EB3C-46C3-BBBB-89EF4427C0AC}"/>
              </a:ext>
            </a:extLst>
          </p:cNvPr>
          <p:cNvSpPr>
            <a:spLocks noGrp="1"/>
          </p:cNvSpPr>
          <p:nvPr>
            <p:ph type="title"/>
          </p:nvPr>
        </p:nvSpPr>
        <p:spPr/>
        <p:txBody>
          <a:bodyPr/>
          <a:lstStyle/>
          <a:p>
            <a:pPr eaLnBrk="1" hangingPunct="1"/>
            <a:r>
              <a:rPr lang="en-US" altLang="en-US"/>
              <a:t>Lumping or Splitting?</a:t>
            </a:r>
          </a:p>
        </p:txBody>
      </p:sp>
      <p:sp>
        <p:nvSpPr>
          <p:cNvPr id="71682" name="Content Placeholder 4">
            <a:extLst>
              <a:ext uri="{FF2B5EF4-FFF2-40B4-BE49-F238E27FC236}">
                <a16:creationId xmlns:a16="http://schemas.microsoft.com/office/drawing/2014/main" id="{7CCE61AA-A74E-4C74-B6F1-2FF39654183D}"/>
              </a:ext>
            </a:extLst>
          </p:cNvPr>
          <p:cNvSpPr>
            <a:spLocks noGrp="1"/>
          </p:cNvSpPr>
          <p:nvPr>
            <p:ph sz="half" idx="2"/>
          </p:nvPr>
        </p:nvSpPr>
        <p:spPr>
          <a:xfrm>
            <a:off x="496888" y="2447925"/>
            <a:ext cx="3657600" cy="3678238"/>
          </a:xfrm>
        </p:spPr>
        <p:txBody>
          <a:bodyPr/>
          <a:lstStyle/>
          <a:p>
            <a:pPr eaLnBrk="1" hangingPunct="1"/>
            <a:r>
              <a:rPr lang="en-US" altLang="en-US"/>
              <a:t>Coding large chunks of text (several sentences, paragraphs)</a:t>
            </a:r>
          </a:p>
          <a:p>
            <a:pPr eaLnBrk="1" hangingPunct="1"/>
            <a:r>
              <a:rPr lang="en-US" altLang="en-US"/>
              <a:t>Use when you are not sure what the codes and categories will be</a:t>
            </a:r>
          </a:p>
        </p:txBody>
      </p:sp>
      <p:sp>
        <p:nvSpPr>
          <p:cNvPr id="71683" name="Content Placeholder 6">
            <a:extLst>
              <a:ext uri="{FF2B5EF4-FFF2-40B4-BE49-F238E27FC236}">
                <a16:creationId xmlns:a16="http://schemas.microsoft.com/office/drawing/2014/main" id="{D4A78EEB-21AC-4E8F-ABF4-7A46276940F8}"/>
              </a:ext>
            </a:extLst>
          </p:cNvPr>
          <p:cNvSpPr>
            <a:spLocks noGrp="1"/>
          </p:cNvSpPr>
          <p:nvPr>
            <p:ph sz="quarter" idx="4"/>
          </p:nvPr>
        </p:nvSpPr>
        <p:spPr>
          <a:xfrm>
            <a:off x="4400550" y="2447925"/>
            <a:ext cx="3657600" cy="3678238"/>
          </a:xfrm>
        </p:spPr>
        <p:txBody>
          <a:bodyPr/>
          <a:lstStyle/>
          <a:p>
            <a:pPr eaLnBrk="1" hangingPunct="1"/>
            <a:r>
              <a:rPr lang="en-US" altLang="en-US"/>
              <a:t>Coding small pieces of text (words, phrases)</a:t>
            </a:r>
          </a:p>
          <a:p>
            <a:pPr eaLnBrk="1" hangingPunct="1"/>
            <a:r>
              <a:rPr lang="en-US" altLang="en-US"/>
              <a:t>Use when you are more certain about the codes and categories</a:t>
            </a:r>
          </a:p>
        </p:txBody>
      </p:sp>
      <p:sp>
        <p:nvSpPr>
          <p:cNvPr id="4" name="Text Placeholder 3">
            <a:extLst>
              <a:ext uri="{FF2B5EF4-FFF2-40B4-BE49-F238E27FC236}">
                <a16:creationId xmlns:a16="http://schemas.microsoft.com/office/drawing/2014/main" id="{D8F95D67-984E-2D40-91EC-A1C187CA21DA}"/>
              </a:ext>
            </a:extLst>
          </p:cNvPr>
          <p:cNvSpPr>
            <a:spLocks noGrp="1"/>
          </p:cNvSpPr>
          <p:nvPr>
            <p:ph type="body" idx="1"/>
          </p:nvPr>
        </p:nvSpPr>
        <p:spPr>
          <a:xfrm>
            <a:off x="496888" y="1820863"/>
            <a:ext cx="3657600" cy="573087"/>
          </a:xfrm>
        </p:spPr>
        <p:txBody>
          <a:bodyPr rtlCol="0"/>
          <a:lstStyle/>
          <a:p>
            <a:pPr eaLnBrk="1" fontAlgn="auto" hangingPunct="1">
              <a:spcAft>
                <a:spcPts val="0"/>
              </a:spcAft>
              <a:defRPr/>
            </a:pPr>
            <a:r>
              <a:rPr lang="en-US" sz="2800" dirty="0">
                <a:ea typeface="+mn-ea"/>
              </a:rPr>
              <a:t>Lumping</a:t>
            </a:r>
          </a:p>
        </p:txBody>
      </p:sp>
      <p:sp>
        <p:nvSpPr>
          <p:cNvPr id="6" name="Text Placeholder 5">
            <a:extLst>
              <a:ext uri="{FF2B5EF4-FFF2-40B4-BE49-F238E27FC236}">
                <a16:creationId xmlns:a16="http://schemas.microsoft.com/office/drawing/2014/main" id="{A690DDF4-45BD-5241-8FDB-0DE4784CD604}"/>
              </a:ext>
            </a:extLst>
          </p:cNvPr>
          <p:cNvSpPr>
            <a:spLocks noGrp="1"/>
          </p:cNvSpPr>
          <p:nvPr>
            <p:ph type="body" sz="quarter" idx="3"/>
          </p:nvPr>
        </p:nvSpPr>
        <p:spPr>
          <a:xfrm>
            <a:off x="4400550" y="1820863"/>
            <a:ext cx="3657600" cy="573087"/>
          </a:xfrm>
        </p:spPr>
        <p:txBody>
          <a:bodyPr rtlCol="0"/>
          <a:lstStyle/>
          <a:p>
            <a:pPr eaLnBrk="1" fontAlgn="auto" hangingPunct="1">
              <a:spcAft>
                <a:spcPts val="0"/>
              </a:spcAft>
              <a:defRPr/>
            </a:pPr>
            <a:r>
              <a:rPr lang="en-US" sz="2800" dirty="0">
                <a:ea typeface="+mn-ea"/>
              </a:rPr>
              <a:t>Splitting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0EC37732-86EC-41B7-9091-2E4DE2A2EB40}"/>
              </a:ext>
            </a:extLst>
          </p:cNvPr>
          <p:cNvSpPr>
            <a:spLocks noGrp="1"/>
          </p:cNvSpPr>
          <p:nvPr>
            <p:ph type="title"/>
          </p:nvPr>
        </p:nvSpPr>
        <p:spPr/>
        <p:txBody>
          <a:bodyPr/>
          <a:lstStyle/>
          <a:p>
            <a:pPr eaLnBrk="1" hangingPunct="1"/>
            <a:r>
              <a:rPr lang="en-US" altLang="en-US"/>
              <a:t>But what does coding look like?!</a:t>
            </a:r>
          </a:p>
        </p:txBody>
      </p:sp>
      <p:pic>
        <p:nvPicPr>
          <p:cNvPr id="7" name="Content Placeholder 3" descr="Screen Clipping">
            <a:extLst>
              <a:ext uri="{FF2B5EF4-FFF2-40B4-BE49-F238E27FC236}">
                <a16:creationId xmlns:a16="http://schemas.microsoft.com/office/drawing/2014/main" id="{0FCF6F8C-A9E3-4464-9150-65CF31A4C32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68413" y="1487488"/>
            <a:ext cx="7470775" cy="5370512"/>
          </a:xfrm>
        </p:spPr>
      </p:pic>
      <p:sp>
        <p:nvSpPr>
          <p:cNvPr id="8" name="TextBox 7">
            <a:extLst>
              <a:ext uri="{FF2B5EF4-FFF2-40B4-BE49-F238E27FC236}">
                <a16:creationId xmlns:a16="http://schemas.microsoft.com/office/drawing/2014/main" id="{FA5C4B0A-F2F2-49A5-8538-EE0D76997F61}"/>
              </a:ext>
            </a:extLst>
          </p:cNvPr>
          <p:cNvSpPr txBox="1">
            <a:spLocks noChangeArrowheads="1"/>
          </p:cNvSpPr>
          <p:nvPr/>
        </p:nvSpPr>
        <p:spPr bwMode="auto">
          <a:xfrm>
            <a:off x="6173788" y="1720850"/>
            <a:ext cx="2457450" cy="1446213"/>
          </a:xfrm>
          <a:prstGeom prst="rect">
            <a:avLst/>
          </a:prstGeom>
          <a:solidFill>
            <a:schemeClr val="tx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000"/>
              </a:spcBef>
              <a:buClr>
                <a:schemeClr val="accent1"/>
              </a:buClr>
              <a:buSzPct val="75000"/>
              <a:buFont typeface="Wingdings" panose="05000000000000000000" pitchFamily="2" charset="2"/>
              <a:buChar char="n"/>
              <a:defRPr sz="2000">
                <a:solidFill>
                  <a:srgbClr val="595959"/>
                </a:solidFill>
                <a:latin typeface="Rockwell" panose="02060603020205020403" pitchFamily="18" charset="0"/>
                <a:ea typeface="MS PGothic" panose="020B0600070205080204" pitchFamily="34" charset="-128"/>
              </a:defRPr>
            </a:lvl1pPr>
            <a:lvl2pPr marL="742950" indent="-285750">
              <a:spcBef>
                <a:spcPts val="600"/>
              </a:spcBef>
              <a:buClr>
                <a:srgbClr val="B870B8"/>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2pPr>
            <a:lvl3pPr marL="1143000" indent="-228600">
              <a:spcBef>
                <a:spcPts val="600"/>
              </a:spcBef>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3pPr>
            <a:lvl4pPr marL="1600200" indent="-228600">
              <a:spcBef>
                <a:spcPts val="600"/>
              </a:spcBef>
              <a:buClr>
                <a:srgbClr val="B870B8"/>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4pPr>
            <a:lvl5pPr marL="2057400" indent="-228600">
              <a:spcBef>
                <a:spcPts val="600"/>
              </a:spcBef>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5pPr>
            <a:lvl6pPr marL="25146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6pPr>
            <a:lvl7pPr marL="29718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7pPr>
            <a:lvl8pPr marL="34290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8pPr>
            <a:lvl9pPr marL="38862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9pPr>
          </a:lstStyle>
          <a:p>
            <a:pPr eaLnBrk="1" hangingPunct="1">
              <a:spcBef>
                <a:spcPct val="0"/>
              </a:spcBef>
              <a:buClrTx/>
              <a:buSzTx/>
              <a:buFontTx/>
              <a:buNone/>
            </a:pPr>
            <a:r>
              <a:rPr lang="en-GB" altLang="en-US" sz="4400" b="1">
                <a:solidFill>
                  <a:schemeClr val="bg1"/>
                </a:solidFill>
              </a:rPr>
              <a:t>Manual Coding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F4D942C4-0A70-4938-A7D0-028D9D89D654}"/>
              </a:ext>
            </a:extLst>
          </p:cNvPr>
          <p:cNvSpPr>
            <a:spLocks noGrp="1"/>
          </p:cNvSpPr>
          <p:nvPr>
            <p:ph type="title"/>
          </p:nvPr>
        </p:nvSpPr>
        <p:spPr/>
        <p:txBody>
          <a:bodyPr/>
          <a:lstStyle/>
          <a:p>
            <a:pPr eaLnBrk="1" hangingPunct="1"/>
            <a:r>
              <a:rPr lang="en-US" altLang="en-US"/>
              <a:t>But what does coding look like?!</a:t>
            </a:r>
          </a:p>
        </p:txBody>
      </p:sp>
      <p:pic>
        <p:nvPicPr>
          <p:cNvPr id="7" name="Content Placeholder 3" descr="Screen Clipping">
            <a:extLst>
              <a:ext uri="{FF2B5EF4-FFF2-40B4-BE49-F238E27FC236}">
                <a16:creationId xmlns:a16="http://schemas.microsoft.com/office/drawing/2014/main" id="{F22CBC3A-B49B-4BAC-A553-9C4CECD4A08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68413" y="1487488"/>
            <a:ext cx="7470775" cy="5370512"/>
          </a:xfrm>
        </p:spPr>
      </p:pic>
      <p:pic>
        <p:nvPicPr>
          <p:cNvPr id="5" name="Content Placeholder 3" descr="Screen Clipping">
            <a:extLst>
              <a:ext uri="{FF2B5EF4-FFF2-40B4-BE49-F238E27FC236}">
                <a16:creationId xmlns:a16="http://schemas.microsoft.com/office/drawing/2014/main" id="{435C843F-5956-4494-89CC-FDFA9C5B614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34963" y="1243013"/>
            <a:ext cx="7469187" cy="5230812"/>
          </a:xfrm>
        </p:spPr>
      </p:pic>
      <p:sp>
        <p:nvSpPr>
          <p:cNvPr id="73732" name="TextBox 7">
            <a:extLst>
              <a:ext uri="{FF2B5EF4-FFF2-40B4-BE49-F238E27FC236}">
                <a16:creationId xmlns:a16="http://schemas.microsoft.com/office/drawing/2014/main" id="{5CF821A4-86AC-4396-8E3F-D1D41902FBC6}"/>
              </a:ext>
            </a:extLst>
          </p:cNvPr>
          <p:cNvSpPr txBox="1">
            <a:spLocks noChangeArrowheads="1"/>
          </p:cNvSpPr>
          <p:nvPr/>
        </p:nvSpPr>
        <p:spPr bwMode="auto">
          <a:xfrm>
            <a:off x="6173788" y="1720850"/>
            <a:ext cx="2457450" cy="1446213"/>
          </a:xfrm>
          <a:prstGeom prst="rect">
            <a:avLst/>
          </a:prstGeom>
          <a:solidFill>
            <a:schemeClr val="tx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000"/>
              </a:spcBef>
              <a:buClr>
                <a:schemeClr val="accent1"/>
              </a:buClr>
              <a:buSzPct val="75000"/>
              <a:buFont typeface="Wingdings" panose="05000000000000000000" pitchFamily="2" charset="2"/>
              <a:buChar char="n"/>
              <a:defRPr sz="2000">
                <a:solidFill>
                  <a:srgbClr val="595959"/>
                </a:solidFill>
                <a:latin typeface="Rockwell" panose="02060603020205020403" pitchFamily="18" charset="0"/>
                <a:ea typeface="MS PGothic" panose="020B0600070205080204" pitchFamily="34" charset="-128"/>
              </a:defRPr>
            </a:lvl1pPr>
            <a:lvl2pPr marL="742950" indent="-285750">
              <a:spcBef>
                <a:spcPts val="600"/>
              </a:spcBef>
              <a:buClr>
                <a:srgbClr val="B870B8"/>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2pPr>
            <a:lvl3pPr marL="1143000" indent="-228600">
              <a:spcBef>
                <a:spcPts val="600"/>
              </a:spcBef>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3pPr>
            <a:lvl4pPr marL="1600200" indent="-228600">
              <a:spcBef>
                <a:spcPts val="600"/>
              </a:spcBef>
              <a:buClr>
                <a:srgbClr val="B870B8"/>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4pPr>
            <a:lvl5pPr marL="2057400" indent="-228600">
              <a:spcBef>
                <a:spcPts val="600"/>
              </a:spcBef>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5pPr>
            <a:lvl6pPr marL="25146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6pPr>
            <a:lvl7pPr marL="29718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7pPr>
            <a:lvl8pPr marL="34290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8pPr>
            <a:lvl9pPr marL="38862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9pPr>
          </a:lstStyle>
          <a:p>
            <a:pPr eaLnBrk="1" hangingPunct="1">
              <a:spcBef>
                <a:spcPct val="0"/>
              </a:spcBef>
              <a:buClrTx/>
              <a:buSzTx/>
              <a:buFontTx/>
              <a:buNone/>
            </a:pPr>
            <a:r>
              <a:rPr lang="en-GB" altLang="en-US" sz="4400" b="1">
                <a:solidFill>
                  <a:schemeClr val="bg1"/>
                </a:solidFill>
              </a:rPr>
              <a:t>Manual Coding</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CBB3A393-2DFA-4778-809D-15CF5C6CFE86}"/>
              </a:ext>
            </a:extLst>
          </p:cNvPr>
          <p:cNvSpPr>
            <a:spLocks noGrp="1"/>
          </p:cNvSpPr>
          <p:nvPr>
            <p:ph type="title"/>
          </p:nvPr>
        </p:nvSpPr>
        <p:spPr/>
        <p:txBody>
          <a:bodyPr/>
          <a:lstStyle/>
          <a:p>
            <a:pPr eaLnBrk="1" hangingPunct="1"/>
            <a:r>
              <a:rPr lang="en-US" altLang="en-US"/>
              <a:t>But what does coding look like?!</a:t>
            </a:r>
          </a:p>
        </p:txBody>
      </p:sp>
      <p:pic>
        <p:nvPicPr>
          <p:cNvPr id="7" name="Content Placeholder 3" descr="Screen Clipping">
            <a:extLst>
              <a:ext uri="{FF2B5EF4-FFF2-40B4-BE49-F238E27FC236}">
                <a16:creationId xmlns:a16="http://schemas.microsoft.com/office/drawing/2014/main" id="{0656112D-C13B-443E-8A1F-4150C7BA19E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68413" y="1487488"/>
            <a:ext cx="7470775" cy="5370512"/>
          </a:xfrm>
        </p:spPr>
      </p:pic>
      <p:pic>
        <p:nvPicPr>
          <p:cNvPr id="5" name="Content Placeholder 3" descr="Screen Clipping">
            <a:extLst>
              <a:ext uri="{FF2B5EF4-FFF2-40B4-BE49-F238E27FC236}">
                <a16:creationId xmlns:a16="http://schemas.microsoft.com/office/drawing/2014/main" id="{C0E2AEC0-E7EA-4C5D-A02B-814AE72562C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34963" y="1243013"/>
            <a:ext cx="7469187" cy="5230812"/>
          </a:xfrm>
        </p:spPr>
      </p:pic>
      <p:sp>
        <p:nvSpPr>
          <p:cNvPr id="74756" name="TextBox 7">
            <a:extLst>
              <a:ext uri="{FF2B5EF4-FFF2-40B4-BE49-F238E27FC236}">
                <a16:creationId xmlns:a16="http://schemas.microsoft.com/office/drawing/2014/main" id="{CB9E3830-A50A-4503-9A1E-AEA317D1DAEE}"/>
              </a:ext>
            </a:extLst>
          </p:cNvPr>
          <p:cNvSpPr txBox="1">
            <a:spLocks noChangeArrowheads="1"/>
          </p:cNvSpPr>
          <p:nvPr/>
        </p:nvSpPr>
        <p:spPr bwMode="auto">
          <a:xfrm>
            <a:off x="6173788" y="1720850"/>
            <a:ext cx="2457450" cy="1446213"/>
          </a:xfrm>
          <a:prstGeom prst="rect">
            <a:avLst/>
          </a:prstGeom>
          <a:solidFill>
            <a:schemeClr val="tx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000"/>
              </a:spcBef>
              <a:buClr>
                <a:schemeClr val="accent1"/>
              </a:buClr>
              <a:buSzPct val="75000"/>
              <a:buFont typeface="Wingdings" panose="05000000000000000000" pitchFamily="2" charset="2"/>
              <a:buChar char="n"/>
              <a:defRPr sz="2000">
                <a:solidFill>
                  <a:srgbClr val="595959"/>
                </a:solidFill>
                <a:latin typeface="Rockwell" panose="02060603020205020403" pitchFamily="18" charset="0"/>
                <a:ea typeface="MS PGothic" panose="020B0600070205080204" pitchFamily="34" charset="-128"/>
              </a:defRPr>
            </a:lvl1pPr>
            <a:lvl2pPr marL="742950" indent="-285750">
              <a:spcBef>
                <a:spcPts val="600"/>
              </a:spcBef>
              <a:buClr>
                <a:srgbClr val="B870B8"/>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2pPr>
            <a:lvl3pPr marL="1143000" indent="-228600">
              <a:spcBef>
                <a:spcPts val="600"/>
              </a:spcBef>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3pPr>
            <a:lvl4pPr marL="1600200" indent="-228600">
              <a:spcBef>
                <a:spcPts val="600"/>
              </a:spcBef>
              <a:buClr>
                <a:srgbClr val="B870B8"/>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4pPr>
            <a:lvl5pPr marL="2057400" indent="-228600">
              <a:spcBef>
                <a:spcPts val="600"/>
              </a:spcBef>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5pPr>
            <a:lvl6pPr marL="25146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6pPr>
            <a:lvl7pPr marL="29718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7pPr>
            <a:lvl8pPr marL="34290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8pPr>
            <a:lvl9pPr marL="38862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9pPr>
          </a:lstStyle>
          <a:p>
            <a:pPr eaLnBrk="1" hangingPunct="1">
              <a:spcBef>
                <a:spcPct val="0"/>
              </a:spcBef>
              <a:buClrTx/>
              <a:buSzTx/>
              <a:buFontTx/>
              <a:buNone/>
            </a:pPr>
            <a:r>
              <a:rPr lang="en-GB" altLang="en-US" sz="4400" b="1">
                <a:solidFill>
                  <a:schemeClr val="bg1"/>
                </a:solidFill>
              </a:rPr>
              <a:t>Manual Coding</a:t>
            </a:r>
          </a:p>
        </p:txBody>
      </p:sp>
      <p:pic>
        <p:nvPicPr>
          <p:cNvPr id="74757" name="Picture 2" descr="http://onlineqda.hud.ac.uk/Step_by_step_software/NVivo/NVivo8/images/Coding2.png">
            <a:extLst>
              <a:ext uri="{FF2B5EF4-FFF2-40B4-BE49-F238E27FC236}">
                <a16:creationId xmlns:a16="http://schemas.microsoft.com/office/drawing/2014/main" id="{011EC33F-5777-4FE9-81B5-6E24DDBD91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550" y="1243013"/>
            <a:ext cx="7480300"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TextBox 8">
            <a:extLst>
              <a:ext uri="{FF2B5EF4-FFF2-40B4-BE49-F238E27FC236}">
                <a16:creationId xmlns:a16="http://schemas.microsoft.com/office/drawing/2014/main" id="{97C045CF-34BC-4C1F-A1A7-C016CC26FFD8}"/>
              </a:ext>
            </a:extLst>
          </p:cNvPr>
          <p:cNvSpPr txBox="1">
            <a:spLocks noChangeArrowheads="1"/>
          </p:cNvSpPr>
          <p:nvPr/>
        </p:nvSpPr>
        <p:spPr bwMode="auto">
          <a:xfrm>
            <a:off x="1287463" y="2263775"/>
            <a:ext cx="5673407" cy="3477875"/>
          </a:xfrm>
          <a:prstGeom prst="rect">
            <a:avLst/>
          </a:prstGeom>
          <a:solidFill>
            <a:schemeClr val="tx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000"/>
              </a:spcBef>
              <a:buClr>
                <a:schemeClr val="accent1"/>
              </a:buClr>
              <a:buSzPct val="75000"/>
              <a:buFont typeface="Wingdings" panose="05000000000000000000" pitchFamily="2" charset="2"/>
              <a:buChar char="n"/>
              <a:defRPr sz="2000">
                <a:solidFill>
                  <a:srgbClr val="595959"/>
                </a:solidFill>
                <a:latin typeface="Rockwell" panose="02060603020205020403" pitchFamily="18" charset="0"/>
                <a:ea typeface="MS PGothic" panose="020B0600070205080204" pitchFamily="34" charset="-128"/>
              </a:defRPr>
            </a:lvl1pPr>
            <a:lvl2pPr marL="742950" indent="-285750">
              <a:spcBef>
                <a:spcPts val="600"/>
              </a:spcBef>
              <a:buClr>
                <a:srgbClr val="B870B8"/>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2pPr>
            <a:lvl3pPr marL="1143000" indent="-228600">
              <a:spcBef>
                <a:spcPts val="600"/>
              </a:spcBef>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3pPr>
            <a:lvl4pPr marL="1600200" indent="-228600">
              <a:spcBef>
                <a:spcPts val="600"/>
              </a:spcBef>
              <a:buClr>
                <a:srgbClr val="B870B8"/>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4pPr>
            <a:lvl5pPr marL="2057400" indent="-228600">
              <a:spcBef>
                <a:spcPts val="600"/>
              </a:spcBef>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5pPr>
            <a:lvl6pPr marL="25146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6pPr>
            <a:lvl7pPr marL="29718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7pPr>
            <a:lvl8pPr marL="34290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8pPr>
            <a:lvl9pPr marL="38862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9pPr>
          </a:lstStyle>
          <a:p>
            <a:pPr eaLnBrk="1" hangingPunct="1">
              <a:spcBef>
                <a:spcPct val="0"/>
              </a:spcBef>
              <a:buClrTx/>
              <a:buSzTx/>
              <a:buNone/>
            </a:pPr>
            <a:r>
              <a:rPr lang="en-GB" altLang="en-US" sz="4400" b="1" dirty="0">
                <a:solidFill>
                  <a:schemeClr val="bg1"/>
                </a:solidFill>
              </a:rPr>
              <a:t>Coding with Computer-Assisted Qualitative Data Analysis Software (CAQDAS)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E04E20-F00E-FF6E-62A4-39F6B5454327}"/>
              </a:ext>
            </a:extLst>
          </p:cNvPr>
          <p:cNvSpPr>
            <a:spLocks noGrp="1"/>
          </p:cNvSpPr>
          <p:nvPr>
            <p:ph type="title"/>
          </p:nvPr>
        </p:nvSpPr>
        <p:spPr/>
        <p:txBody>
          <a:bodyPr/>
          <a:lstStyle/>
          <a:p>
            <a:r>
              <a:rPr lang="en-SE" dirty="0"/>
              <a:t>Example of a coding process</a:t>
            </a:r>
          </a:p>
        </p:txBody>
      </p:sp>
      <p:sp>
        <p:nvSpPr>
          <p:cNvPr id="5" name="Text Placeholder 4">
            <a:extLst>
              <a:ext uri="{FF2B5EF4-FFF2-40B4-BE49-F238E27FC236}">
                <a16:creationId xmlns:a16="http://schemas.microsoft.com/office/drawing/2014/main" id="{A26A6008-D56C-0C94-4C37-6D356D0A5095}"/>
              </a:ext>
            </a:extLst>
          </p:cNvPr>
          <p:cNvSpPr>
            <a:spLocks noGrp="1"/>
          </p:cNvSpPr>
          <p:nvPr>
            <p:ph type="body" idx="1"/>
          </p:nvPr>
        </p:nvSpPr>
        <p:spPr/>
        <p:txBody>
          <a:bodyPr/>
          <a:lstStyle/>
          <a:p>
            <a:endParaRPr lang="en-SE"/>
          </a:p>
        </p:txBody>
      </p:sp>
    </p:spTree>
    <p:extLst>
      <p:ext uri="{BB962C8B-B14F-4D97-AF65-F5344CB8AC3E}">
        <p14:creationId xmlns:p14="http://schemas.microsoft.com/office/powerpoint/2010/main" val="2792001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C05D798C-15F4-4638-9E0F-4750301017A7}"/>
              </a:ext>
            </a:extLst>
          </p:cNvPr>
          <p:cNvSpPr>
            <a:spLocks noGrp="1"/>
          </p:cNvSpPr>
          <p:nvPr>
            <p:ph type="title"/>
          </p:nvPr>
        </p:nvSpPr>
        <p:spPr/>
        <p:txBody>
          <a:bodyPr/>
          <a:lstStyle/>
          <a:p>
            <a:pPr eaLnBrk="1" hangingPunct="1"/>
            <a:r>
              <a:rPr lang="en-US" altLang="en-US" b="1"/>
              <a:t>Step 1: </a:t>
            </a:r>
            <a:r>
              <a:rPr lang="en-US" altLang="en-US"/>
              <a:t>Highlight/underline the important information and assign a code</a:t>
            </a:r>
          </a:p>
        </p:txBody>
      </p:sp>
      <p:pic>
        <p:nvPicPr>
          <p:cNvPr id="75778" name="Picture 3">
            <a:extLst>
              <a:ext uri="{FF2B5EF4-FFF2-40B4-BE49-F238E27FC236}">
                <a16:creationId xmlns:a16="http://schemas.microsoft.com/office/drawing/2014/main" id="{1062B00A-C424-44E6-AB01-45435B1DB4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92838" y="3841750"/>
            <a:ext cx="1884362"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4">
            <a:extLst>
              <a:ext uri="{FF2B5EF4-FFF2-40B4-BE49-F238E27FC236}">
                <a16:creationId xmlns:a16="http://schemas.microsoft.com/office/drawing/2014/main" id="{FD267464-BB04-4149-920D-821E4983AC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0" y="3689032"/>
            <a:ext cx="752475" cy="62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5">
            <a:extLst>
              <a:ext uri="{FF2B5EF4-FFF2-40B4-BE49-F238E27FC236}">
                <a16:creationId xmlns:a16="http://schemas.microsoft.com/office/drawing/2014/main" id="{B6A4C817-6EBD-4D67-A054-371704D9D8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7500" y="2859088"/>
            <a:ext cx="4605338"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BDC41583-80AD-4E32-95BA-75231E0F7542}"/>
              </a:ext>
            </a:extLst>
          </p:cNvPr>
          <p:cNvSpPr>
            <a:spLocks noGrp="1"/>
          </p:cNvSpPr>
          <p:nvPr>
            <p:ph type="title"/>
          </p:nvPr>
        </p:nvSpPr>
        <p:spPr/>
        <p:txBody>
          <a:bodyPr/>
          <a:lstStyle/>
          <a:p>
            <a:pPr eaLnBrk="1" hangingPunct="1"/>
            <a:r>
              <a:rPr lang="en-US" altLang="en-US" b="1"/>
              <a:t>Step 2: </a:t>
            </a:r>
            <a:r>
              <a:rPr lang="en-US" altLang="en-US"/>
              <a:t>Group sections of text/codes into themes</a:t>
            </a:r>
            <a:br>
              <a:rPr lang="en-US" altLang="en-US"/>
            </a:br>
            <a:endParaRPr lang="en-US" altLang="en-US"/>
          </a:p>
        </p:txBody>
      </p:sp>
      <p:sp>
        <p:nvSpPr>
          <p:cNvPr id="76802" name="Content Placeholder 2">
            <a:extLst>
              <a:ext uri="{FF2B5EF4-FFF2-40B4-BE49-F238E27FC236}">
                <a16:creationId xmlns:a16="http://schemas.microsoft.com/office/drawing/2014/main" id="{AAEFC0A1-478D-42C6-A032-0781FAF64E2B}"/>
              </a:ext>
            </a:extLst>
          </p:cNvPr>
          <p:cNvSpPr>
            <a:spLocks noGrp="1"/>
          </p:cNvSpPr>
          <p:nvPr>
            <p:ph idx="1"/>
          </p:nvPr>
        </p:nvSpPr>
        <p:spPr/>
        <p:txBody>
          <a:bodyPr/>
          <a:lstStyle/>
          <a:p>
            <a:pPr eaLnBrk="1" hangingPunct="1"/>
            <a:endParaRPr lang="en-US" altLang="en-US"/>
          </a:p>
        </p:txBody>
      </p:sp>
      <p:pic>
        <p:nvPicPr>
          <p:cNvPr id="76803" name="Picture 3">
            <a:extLst>
              <a:ext uri="{FF2B5EF4-FFF2-40B4-BE49-F238E27FC236}">
                <a16:creationId xmlns:a16="http://schemas.microsoft.com/office/drawing/2014/main" id="{E25CDDB1-5EDF-424C-8D2F-DC2E2EC1D6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4238" y="1912938"/>
            <a:ext cx="1354137"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5CDEDD9-6F87-403E-8598-785BD2ECA7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6688" y="3221038"/>
            <a:ext cx="6454775"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3" descr="Screen Clipping">
            <a:extLst>
              <a:ext uri="{FF2B5EF4-FFF2-40B4-BE49-F238E27FC236}">
                <a16:creationId xmlns:a16="http://schemas.microsoft.com/office/drawing/2014/main" id="{DA540BED-A8ED-49CF-BBE5-D105670200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657475"/>
            <a:ext cx="5864225" cy="421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3" descr="Screen Clipping">
            <a:extLst>
              <a:ext uri="{FF2B5EF4-FFF2-40B4-BE49-F238E27FC236}">
                <a16:creationId xmlns:a16="http://schemas.microsoft.com/office/drawing/2014/main" id="{D58DBB0A-D848-4AFB-B87A-0C1A30CC0F5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1700" y="1778000"/>
            <a:ext cx="7470775" cy="523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2BEA7A57-5723-43ED-A258-0C99D97D5038}"/>
              </a:ext>
            </a:extLst>
          </p:cNvPr>
          <p:cNvSpPr>
            <a:spLocks noGrp="1"/>
          </p:cNvSpPr>
          <p:nvPr>
            <p:ph type="title"/>
          </p:nvPr>
        </p:nvSpPr>
        <p:spPr/>
        <p:txBody>
          <a:bodyPr/>
          <a:lstStyle/>
          <a:p>
            <a:pPr eaLnBrk="1" hangingPunct="1"/>
            <a:r>
              <a:rPr lang="en-US" altLang="en-US"/>
              <a:t>What is a code/coding?</a:t>
            </a:r>
          </a:p>
        </p:txBody>
      </p:sp>
      <p:sp>
        <p:nvSpPr>
          <p:cNvPr id="73731" name="Content Placeholder 2">
            <a:extLst>
              <a:ext uri="{FF2B5EF4-FFF2-40B4-BE49-F238E27FC236}">
                <a16:creationId xmlns:a16="http://schemas.microsoft.com/office/drawing/2014/main" id="{F52E4A6F-3956-4B1A-91A6-5CC86ACC8FA3}"/>
              </a:ext>
            </a:extLst>
          </p:cNvPr>
          <p:cNvSpPr>
            <a:spLocks noGrp="1"/>
          </p:cNvSpPr>
          <p:nvPr>
            <p:ph idx="1"/>
          </p:nvPr>
        </p:nvSpPr>
        <p:spPr/>
        <p:txBody>
          <a:bodyPr/>
          <a:lstStyle/>
          <a:p>
            <a:pPr eaLnBrk="1" hangingPunct="1"/>
            <a:r>
              <a:rPr lang="en-US" altLang="en-US" dirty="0"/>
              <a:t>The process of </a:t>
            </a:r>
            <a:r>
              <a:rPr lang="en-US" altLang="en-US" dirty="0" err="1"/>
              <a:t>categorising</a:t>
            </a:r>
            <a:r>
              <a:rPr lang="en-US" altLang="en-US" dirty="0"/>
              <a:t> data to enable analysis</a:t>
            </a:r>
          </a:p>
          <a:p>
            <a:pPr eaLnBrk="1" hangingPunct="1"/>
            <a:r>
              <a:rPr lang="en-US" altLang="en-US" dirty="0"/>
              <a:t>Usually a word or short phrase that </a:t>
            </a:r>
            <a:r>
              <a:rPr lang="en-US" altLang="en-US" dirty="0" err="1"/>
              <a:t>symobolises</a:t>
            </a:r>
            <a:r>
              <a:rPr lang="en-US" altLang="en-US" dirty="0"/>
              <a:t> data</a:t>
            </a:r>
          </a:p>
          <a:p>
            <a:pPr eaLnBrk="1" hangingPunct="1"/>
            <a:r>
              <a:rPr lang="en-US" altLang="en-US" dirty="0" err="1"/>
              <a:t>Summarises</a:t>
            </a:r>
            <a:r>
              <a:rPr lang="en-US" altLang="en-US" dirty="0"/>
              <a:t>/condenses to make it easier to manage large amounts of data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73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7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1B65D640-F6F7-4797-9A1A-DEBF8FC27BD5}"/>
              </a:ext>
            </a:extLst>
          </p:cNvPr>
          <p:cNvSpPr>
            <a:spLocks noGrp="1"/>
          </p:cNvSpPr>
          <p:nvPr>
            <p:ph type="title"/>
          </p:nvPr>
        </p:nvSpPr>
        <p:spPr/>
        <p:txBody>
          <a:bodyPr/>
          <a:lstStyle/>
          <a:p>
            <a:pPr eaLnBrk="1" hangingPunct="1"/>
            <a:r>
              <a:rPr lang="en-US" altLang="en-US" b="1"/>
              <a:t>Step 3: </a:t>
            </a:r>
            <a:r>
              <a:rPr lang="en-US" altLang="en-US"/>
              <a:t>Can these themes be grouped more? If yes, group more together</a:t>
            </a:r>
            <a:br>
              <a:rPr lang="en-US" altLang="en-US"/>
            </a:br>
            <a:endParaRPr lang="en-US" altLang="en-US"/>
          </a:p>
        </p:txBody>
      </p:sp>
      <p:pic>
        <p:nvPicPr>
          <p:cNvPr id="77826" name="Picture 3">
            <a:extLst>
              <a:ext uri="{FF2B5EF4-FFF2-40B4-BE49-F238E27FC236}">
                <a16:creationId xmlns:a16="http://schemas.microsoft.com/office/drawing/2014/main" id="{E00D5CC7-7F87-42EF-BD6C-9576D7A3ED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6300" y="2606675"/>
            <a:ext cx="73787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FEEF0B58-D0F6-49C1-B6C4-6ED71CD416A9}"/>
              </a:ext>
            </a:extLst>
          </p:cNvPr>
          <p:cNvSpPr>
            <a:spLocks noGrp="1"/>
          </p:cNvSpPr>
          <p:nvPr>
            <p:ph type="title"/>
          </p:nvPr>
        </p:nvSpPr>
        <p:spPr/>
        <p:txBody>
          <a:bodyPr/>
          <a:lstStyle/>
          <a:p>
            <a:pPr eaLnBrk="1" hangingPunct="1"/>
            <a:r>
              <a:rPr lang="en-US" altLang="en-US" b="1"/>
              <a:t>Step 4:  </a:t>
            </a:r>
            <a:r>
              <a:rPr lang="en-US" altLang="en-US"/>
              <a:t>Go back to the interviews – is there anything you missed?</a:t>
            </a:r>
          </a:p>
        </p:txBody>
      </p:sp>
      <p:pic>
        <p:nvPicPr>
          <p:cNvPr id="78850" name="Picture 3">
            <a:extLst>
              <a:ext uri="{FF2B5EF4-FFF2-40B4-BE49-F238E27FC236}">
                <a16:creationId xmlns:a16="http://schemas.microsoft.com/office/drawing/2014/main" id="{3CC65DE0-1981-4C4A-908A-0073B96F02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87475" y="1990725"/>
            <a:ext cx="5964238"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CB9C7D59-B755-473B-9372-5A10CE2BEF6A}"/>
              </a:ext>
            </a:extLst>
          </p:cNvPr>
          <p:cNvSpPr>
            <a:spLocks noGrp="1"/>
          </p:cNvSpPr>
          <p:nvPr>
            <p:ph type="title"/>
          </p:nvPr>
        </p:nvSpPr>
        <p:spPr/>
        <p:txBody>
          <a:bodyPr/>
          <a:lstStyle/>
          <a:p>
            <a:pPr eaLnBrk="1" hangingPunct="1"/>
            <a:r>
              <a:rPr lang="en-US" altLang="en-US" b="1"/>
              <a:t>Step 5</a:t>
            </a:r>
            <a:r>
              <a:rPr lang="en-US" altLang="en-US"/>
              <a:t>: Produce a coding table and/or tree</a:t>
            </a:r>
          </a:p>
        </p:txBody>
      </p:sp>
      <p:pic>
        <p:nvPicPr>
          <p:cNvPr id="4" name="Content Placeholder 3" descr="Screen Clipping">
            <a:extLst>
              <a:ext uri="{FF2B5EF4-FFF2-40B4-BE49-F238E27FC236}">
                <a16:creationId xmlns:a16="http://schemas.microsoft.com/office/drawing/2014/main" id="{BF786FD7-B3C0-45C0-975B-D06FBB8FBD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13013"/>
            <a:ext cx="7470775" cy="523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66359CB-7BFA-46FB-A3CC-D43BD2B86A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4500" y="2449513"/>
            <a:ext cx="5872163" cy="440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a:extLst>
              <a:ext uri="{FF2B5EF4-FFF2-40B4-BE49-F238E27FC236}">
                <a16:creationId xmlns:a16="http://schemas.microsoft.com/office/drawing/2014/main" id="{56DB0C9E-D3ED-4AEC-97D1-4E17ED26D4F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0038" y="1906588"/>
            <a:ext cx="796925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2FD204A8-7A2F-4AD0-8034-2E1AC3848E7C}"/>
              </a:ext>
            </a:extLst>
          </p:cNvPr>
          <p:cNvSpPr>
            <a:spLocks noGrp="1"/>
          </p:cNvSpPr>
          <p:nvPr>
            <p:ph type="title"/>
          </p:nvPr>
        </p:nvSpPr>
        <p:spPr/>
        <p:txBody>
          <a:bodyPr/>
          <a:lstStyle/>
          <a:p>
            <a:pPr eaLnBrk="1" hangingPunct="1"/>
            <a:r>
              <a:rPr lang="en-US" altLang="en-US" b="1"/>
              <a:t>Step 6</a:t>
            </a:r>
            <a:r>
              <a:rPr lang="en-US" altLang="en-US"/>
              <a:t>: Writing up</a:t>
            </a:r>
          </a:p>
        </p:txBody>
      </p:sp>
      <p:sp>
        <p:nvSpPr>
          <p:cNvPr id="3" name="Content Placeholder 2">
            <a:extLst>
              <a:ext uri="{FF2B5EF4-FFF2-40B4-BE49-F238E27FC236}">
                <a16:creationId xmlns:a16="http://schemas.microsoft.com/office/drawing/2014/main" id="{97E2470C-5494-4C91-A09B-CDE5698E5977}"/>
              </a:ext>
            </a:extLst>
          </p:cNvPr>
          <p:cNvSpPr>
            <a:spLocks noGrp="1"/>
          </p:cNvSpPr>
          <p:nvPr>
            <p:ph idx="1"/>
          </p:nvPr>
        </p:nvSpPr>
        <p:spPr/>
        <p:txBody>
          <a:bodyPr/>
          <a:lstStyle/>
          <a:p>
            <a:pPr eaLnBrk="1" hangingPunct="1"/>
            <a:r>
              <a:rPr lang="en-US" altLang="en-US" dirty="0"/>
              <a:t>What are the main themes you discovered?</a:t>
            </a:r>
          </a:p>
          <a:p>
            <a:pPr eaLnBrk="1" hangingPunct="1"/>
            <a:r>
              <a:rPr lang="en-US" altLang="en-US" dirty="0"/>
              <a:t>What are your sub themes? Present them logically.</a:t>
            </a:r>
          </a:p>
          <a:p>
            <a:pPr eaLnBrk="1" hangingPunct="1"/>
            <a:r>
              <a:rPr lang="en-US" altLang="en-US" dirty="0"/>
              <a:t>Are there any relationships between the themes? What are they?</a:t>
            </a:r>
          </a:p>
          <a:p>
            <a:pPr eaLnBrk="1" hangingPunct="1"/>
            <a:r>
              <a:rPr lang="en-US" altLang="en-US" dirty="0"/>
              <a:t>Can you use direct quotes to support your findings?</a:t>
            </a:r>
          </a:p>
          <a:p>
            <a:pPr lvl="1" eaLnBrk="1" hangingPunct="1"/>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C1469FD5-4836-49CD-8A00-A31DAD6CEF40}"/>
              </a:ext>
            </a:extLst>
          </p:cNvPr>
          <p:cNvSpPr>
            <a:spLocks noGrp="1"/>
          </p:cNvSpPr>
          <p:nvPr>
            <p:ph type="title"/>
          </p:nvPr>
        </p:nvSpPr>
        <p:spPr/>
        <p:txBody>
          <a:bodyPr/>
          <a:lstStyle/>
          <a:p>
            <a:endParaRPr lang="sv-SE" altLang="sv-SE"/>
          </a:p>
        </p:txBody>
      </p:sp>
      <p:pic>
        <p:nvPicPr>
          <p:cNvPr id="81922" name="Content Placeholder 4">
            <a:extLst>
              <a:ext uri="{FF2B5EF4-FFF2-40B4-BE49-F238E27FC236}">
                <a16:creationId xmlns:a16="http://schemas.microsoft.com/office/drawing/2014/main" id="{D74818C9-1F19-4C8A-B666-C6F68D8309E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89025" y="1203325"/>
            <a:ext cx="5727700" cy="1638300"/>
          </a:xfrm>
        </p:spPr>
      </p:pic>
      <p:pic>
        <p:nvPicPr>
          <p:cNvPr id="81923" name="Picture 6">
            <a:extLst>
              <a:ext uri="{FF2B5EF4-FFF2-40B4-BE49-F238E27FC236}">
                <a16:creationId xmlns:a16="http://schemas.microsoft.com/office/drawing/2014/main" id="{D44A3870-DF72-4741-B6B5-6BAF8F9B6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3776663"/>
            <a:ext cx="8813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57BD877B-F6B8-4CCA-8352-24E81CD078A0}"/>
              </a:ext>
            </a:extLst>
          </p:cNvPr>
          <p:cNvSpPr>
            <a:spLocks noGrp="1"/>
          </p:cNvSpPr>
          <p:nvPr>
            <p:ph type="title"/>
          </p:nvPr>
        </p:nvSpPr>
        <p:spPr/>
        <p:txBody>
          <a:bodyPr/>
          <a:lstStyle/>
          <a:p>
            <a:r>
              <a:rPr lang="sv-SE" altLang="sv-SE"/>
              <a:t>Some useful tips</a:t>
            </a:r>
          </a:p>
        </p:txBody>
      </p:sp>
      <p:sp>
        <p:nvSpPr>
          <p:cNvPr id="3" name="Content Placeholder 2">
            <a:extLst>
              <a:ext uri="{FF2B5EF4-FFF2-40B4-BE49-F238E27FC236}">
                <a16:creationId xmlns:a16="http://schemas.microsoft.com/office/drawing/2014/main" id="{B93203D1-4657-4CEA-A55D-66D20EA1B861}"/>
              </a:ext>
            </a:extLst>
          </p:cNvPr>
          <p:cNvSpPr>
            <a:spLocks noGrp="1"/>
          </p:cNvSpPr>
          <p:nvPr>
            <p:ph idx="1"/>
          </p:nvPr>
        </p:nvSpPr>
        <p:spPr/>
        <p:txBody>
          <a:bodyPr/>
          <a:lstStyle/>
          <a:p>
            <a:r>
              <a:rPr lang="sv-SE" altLang="sv-SE" dirty="0" err="1"/>
              <a:t>Don’t</a:t>
            </a:r>
            <a:r>
              <a:rPr lang="sv-SE" altLang="sv-SE" dirty="0"/>
              <a:t> </a:t>
            </a:r>
            <a:r>
              <a:rPr lang="sv-SE" altLang="sv-SE" dirty="0" err="1"/>
              <a:t>ignore</a:t>
            </a:r>
            <a:r>
              <a:rPr lang="sv-SE" altLang="sv-SE" dirty="0"/>
              <a:t> the </a:t>
            </a:r>
            <a:r>
              <a:rPr lang="sv-SE" altLang="sv-SE" dirty="0" err="1"/>
              <a:t>things</a:t>
            </a:r>
            <a:r>
              <a:rPr lang="sv-SE" altLang="sv-SE" dirty="0"/>
              <a:t> </a:t>
            </a:r>
            <a:r>
              <a:rPr lang="sv-SE" altLang="sv-SE" dirty="0" err="1"/>
              <a:t>that</a:t>
            </a:r>
            <a:r>
              <a:rPr lang="sv-SE" altLang="sv-SE" dirty="0"/>
              <a:t> </a:t>
            </a:r>
            <a:r>
              <a:rPr lang="sv-SE" altLang="sv-SE" dirty="0" err="1"/>
              <a:t>bother</a:t>
            </a:r>
            <a:r>
              <a:rPr lang="sv-SE" altLang="sv-SE" dirty="0"/>
              <a:t> </a:t>
            </a:r>
            <a:r>
              <a:rPr lang="sv-SE" altLang="sv-SE" dirty="0" err="1"/>
              <a:t>you</a:t>
            </a:r>
            <a:r>
              <a:rPr lang="sv-SE" altLang="sv-SE" dirty="0"/>
              <a:t> – tensions, </a:t>
            </a:r>
            <a:r>
              <a:rPr lang="sv-SE" altLang="sv-SE" dirty="0" err="1"/>
              <a:t>conflicting</a:t>
            </a:r>
            <a:r>
              <a:rPr lang="sv-SE" altLang="sv-SE" dirty="0"/>
              <a:t> information, paradox – </a:t>
            </a:r>
            <a:r>
              <a:rPr lang="sv-SE" altLang="sv-SE" dirty="0" err="1"/>
              <a:t>these</a:t>
            </a:r>
            <a:r>
              <a:rPr lang="sv-SE" altLang="sv-SE" dirty="0"/>
              <a:t> </a:t>
            </a:r>
            <a:r>
              <a:rPr lang="sv-SE" altLang="sv-SE" dirty="0" err="1"/>
              <a:t>are</a:t>
            </a:r>
            <a:r>
              <a:rPr lang="sv-SE" altLang="sv-SE" dirty="0"/>
              <a:t> </a:t>
            </a:r>
            <a:r>
              <a:rPr lang="sv-SE" altLang="sv-SE" dirty="0" err="1"/>
              <a:t>sometimes</a:t>
            </a:r>
            <a:r>
              <a:rPr lang="sv-SE" altLang="sv-SE" dirty="0"/>
              <a:t> the </a:t>
            </a:r>
            <a:r>
              <a:rPr lang="sv-SE" altLang="sv-SE" dirty="0" err="1"/>
              <a:t>most</a:t>
            </a:r>
            <a:r>
              <a:rPr lang="sv-SE" altLang="sv-SE" dirty="0"/>
              <a:t> </a:t>
            </a:r>
            <a:r>
              <a:rPr lang="sv-SE" altLang="sv-SE" dirty="0" err="1"/>
              <a:t>important</a:t>
            </a:r>
            <a:r>
              <a:rPr lang="sv-SE" altLang="sv-SE" dirty="0"/>
              <a:t> </a:t>
            </a:r>
            <a:r>
              <a:rPr lang="sv-SE" altLang="sv-SE" dirty="0" err="1"/>
              <a:t>things</a:t>
            </a:r>
            <a:r>
              <a:rPr lang="sv-SE" altLang="sv-SE" dirty="0"/>
              <a:t>!</a:t>
            </a:r>
          </a:p>
          <a:p>
            <a:r>
              <a:rPr lang="sv-SE" altLang="sv-SE" dirty="0" err="1"/>
              <a:t>Write</a:t>
            </a:r>
            <a:r>
              <a:rPr lang="sv-SE" altLang="sv-SE" dirty="0"/>
              <a:t> </a:t>
            </a:r>
            <a:r>
              <a:rPr lang="sv-SE" altLang="sv-SE" dirty="0" err="1"/>
              <a:t>analytic</a:t>
            </a:r>
            <a:r>
              <a:rPr lang="sv-SE" altLang="sv-SE" dirty="0"/>
              <a:t> memos – </a:t>
            </a:r>
            <a:r>
              <a:rPr lang="sv-SE" altLang="sv-SE" dirty="0" err="1"/>
              <a:t>notes</a:t>
            </a:r>
            <a:r>
              <a:rPr lang="sv-SE" altLang="sv-SE" dirty="0"/>
              <a:t>, </a:t>
            </a:r>
            <a:r>
              <a:rPr lang="sv-SE" altLang="sv-SE" dirty="0" err="1"/>
              <a:t>reflections</a:t>
            </a:r>
            <a:r>
              <a:rPr lang="sv-SE" altLang="sv-SE" dirty="0"/>
              <a:t>, </a:t>
            </a:r>
            <a:r>
              <a:rPr lang="sv-SE" altLang="sv-SE" dirty="0" err="1"/>
              <a:t>brain</a:t>
            </a:r>
            <a:r>
              <a:rPr lang="sv-SE" altLang="sv-SE" dirty="0"/>
              <a:t> </a:t>
            </a:r>
            <a:r>
              <a:rPr lang="sv-SE" altLang="sv-SE" dirty="0" err="1"/>
              <a:t>dumps</a:t>
            </a:r>
            <a:r>
              <a:rPr lang="sv-SE" altLang="sv-SE" dirty="0"/>
              <a:t> – </a:t>
            </a:r>
            <a:r>
              <a:rPr lang="sv-SE" altLang="sv-SE" dirty="0" err="1"/>
              <a:t>these</a:t>
            </a:r>
            <a:r>
              <a:rPr lang="sv-SE" altLang="sv-SE" dirty="0"/>
              <a:t> </a:t>
            </a:r>
            <a:r>
              <a:rPr lang="sv-SE" altLang="sv-SE" dirty="0" err="1"/>
              <a:t>can</a:t>
            </a:r>
            <a:r>
              <a:rPr lang="sv-SE" altLang="sv-SE" dirty="0"/>
              <a:t> be </a:t>
            </a:r>
            <a:r>
              <a:rPr lang="sv-SE" altLang="sv-SE" dirty="0" err="1"/>
              <a:t>where</a:t>
            </a:r>
            <a:r>
              <a:rPr lang="sv-SE" altLang="sv-SE" dirty="0"/>
              <a:t> </a:t>
            </a:r>
            <a:r>
              <a:rPr lang="sv-SE" altLang="sv-SE" dirty="0" err="1"/>
              <a:t>you</a:t>
            </a:r>
            <a:r>
              <a:rPr lang="sv-SE" altLang="sv-SE" dirty="0"/>
              <a:t> </a:t>
            </a:r>
            <a:r>
              <a:rPr lang="sv-SE" altLang="sv-SE" dirty="0" err="1"/>
              <a:t>find</a:t>
            </a:r>
            <a:r>
              <a:rPr lang="sv-SE" altLang="sv-SE" dirty="0"/>
              <a:t> gems</a:t>
            </a:r>
          </a:p>
          <a:p>
            <a:r>
              <a:rPr lang="sv-SE" altLang="sv-SE" dirty="0" err="1"/>
              <a:t>Stay</a:t>
            </a:r>
            <a:r>
              <a:rPr lang="sv-SE" altLang="sv-SE" dirty="0"/>
              <a:t> </a:t>
            </a:r>
            <a:r>
              <a:rPr lang="sv-SE" altLang="sv-SE" dirty="0" err="1"/>
              <a:t>focused</a:t>
            </a:r>
            <a:r>
              <a:rPr lang="sv-SE" altLang="sv-SE" dirty="0"/>
              <a:t> on </a:t>
            </a:r>
            <a:r>
              <a:rPr lang="sv-SE" altLang="sv-SE" dirty="0" err="1"/>
              <a:t>what</a:t>
            </a:r>
            <a:r>
              <a:rPr lang="sv-SE" altLang="sv-SE" dirty="0"/>
              <a:t> </a:t>
            </a:r>
            <a:r>
              <a:rPr lang="sv-SE" altLang="sv-SE" dirty="0" err="1"/>
              <a:t>you</a:t>
            </a:r>
            <a:r>
              <a:rPr lang="sv-SE" altLang="sv-SE" dirty="0"/>
              <a:t> </a:t>
            </a:r>
            <a:r>
              <a:rPr lang="sv-SE" altLang="sv-SE" dirty="0" err="1"/>
              <a:t>want</a:t>
            </a:r>
            <a:r>
              <a:rPr lang="sv-SE" altLang="sv-SE" dirty="0"/>
              <a:t> to </a:t>
            </a:r>
            <a:r>
              <a:rPr lang="sv-SE" altLang="sv-SE" dirty="0" err="1"/>
              <a:t>find</a:t>
            </a:r>
            <a:r>
              <a:rPr lang="sv-SE" altLang="sv-SE" dirty="0"/>
              <a:t> </a:t>
            </a:r>
            <a:r>
              <a:rPr lang="sv-SE" altLang="sv-SE" dirty="0" err="1"/>
              <a:t>out</a:t>
            </a:r>
            <a:r>
              <a:rPr lang="sv-SE" altLang="sv-SE" dirty="0"/>
              <a:t>. Ask </a:t>
            </a:r>
            <a:r>
              <a:rPr lang="sv-SE" altLang="sv-SE" dirty="0" err="1"/>
              <a:t>yourself</a:t>
            </a:r>
            <a:r>
              <a:rPr lang="sv-SE" altLang="sv-SE" dirty="0"/>
              <a:t> </a:t>
            </a:r>
            <a:r>
              <a:rPr lang="sv-SE" altLang="sv-SE" dirty="0" err="1"/>
              <a:t>every</a:t>
            </a:r>
            <a:r>
              <a:rPr lang="sv-SE" altLang="sv-SE" dirty="0"/>
              <a:t> </a:t>
            </a:r>
            <a:r>
              <a:rPr lang="sv-SE" altLang="sv-SE" dirty="0" err="1"/>
              <a:t>day</a:t>
            </a:r>
            <a:r>
              <a:rPr lang="sv-SE" altLang="sv-SE" dirty="0"/>
              <a:t>: </a:t>
            </a:r>
            <a:r>
              <a:rPr lang="sv-SE" altLang="sv-SE" i="1" dirty="0" err="1"/>
              <a:t>What</a:t>
            </a:r>
            <a:r>
              <a:rPr lang="sv-SE" altLang="sv-SE" i="1" dirty="0"/>
              <a:t> do </a:t>
            </a:r>
            <a:r>
              <a:rPr lang="sv-SE" altLang="sv-SE" i="1" dirty="0" err="1"/>
              <a:t>we</a:t>
            </a:r>
            <a:r>
              <a:rPr lang="sv-SE" altLang="sv-SE" i="1" dirty="0"/>
              <a:t> </a:t>
            </a:r>
            <a:r>
              <a:rPr lang="sv-SE" altLang="sv-SE" i="1" dirty="0" err="1"/>
              <a:t>want</a:t>
            </a:r>
            <a:r>
              <a:rPr lang="sv-SE" altLang="sv-SE" i="1" dirty="0"/>
              <a:t> to </a:t>
            </a:r>
            <a:r>
              <a:rPr lang="sv-SE" altLang="sv-SE" i="1" dirty="0" err="1"/>
              <a:t>find</a:t>
            </a:r>
            <a:r>
              <a:rPr lang="sv-SE" altLang="sv-SE" i="1" dirty="0"/>
              <a:t> </a:t>
            </a:r>
            <a:r>
              <a:rPr lang="sv-SE" altLang="sv-SE" i="1" dirty="0" err="1"/>
              <a:t>out</a:t>
            </a:r>
            <a:r>
              <a:rPr lang="sv-SE" altLang="sv-SE" i="1" dirty="0"/>
              <a:t> </a:t>
            </a:r>
            <a:r>
              <a:rPr lang="sv-SE" altLang="sv-SE" i="1" dirty="0" err="1"/>
              <a:t>through</a:t>
            </a:r>
            <a:r>
              <a:rPr lang="sv-SE" altLang="sv-SE" i="1" dirty="0"/>
              <a:t> </a:t>
            </a:r>
            <a:r>
              <a:rPr lang="sv-SE" altLang="sv-SE" i="1" dirty="0" err="1"/>
              <a:t>our</a:t>
            </a:r>
            <a:r>
              <a:rPr lang="sv-SE" altLang="sv-SE" i="1" dirty="0"/>
              <a:t> research?</a:t>
            </a:r>
          </a:p>
          <a:p>
            <a:pPr lvl="1"/>
            <a:r>
              <a:rPr lang="sv-SE" altLang="sv-SE" dirty="0"/>
              <a:t>And </a:t>
            </a:r>
            <a:r>
              <a:rPr lang="sv-SE" altLang="sv-SE" dirty="0" err="1"/>
              <a:t>then</a:t>
            </a:r>
            <a:r>
              <a:rPr lang="sv-SE" altLang="sv-SE" dirty="0"/>
              <a:t>, </a:t>
            </a:r>
            <a:r>
              <a:rPr lang="sv-SE" altLang="sv-SE" dirty="0" err="1"/>
              <a:t>don’t</a:t>
            </a:r>
            <a:r>
              <a:rPr lang="sv-SE" altLang="sv-SE" dirty="0"/>
              <a:t> </a:t>
            </a:r>
            <a:r>
              <a:rPr lang="sv-SE" altLang="sv-SE" dirty="0" err="1"/>
              <a:t>code</a:t>
            </a:r>
            <a:r>
              <a:rPr lang="sv-SE" altLang="sv-SE" dirty="0"/>
              <a:t> </a:t>
            </a:r>
            <a:r>
              <a:rPr lang="sv-SE" altLang="sv-SE" dirty="0" err="1"/>
              <a:t>everything</a:t>
            </a:r>
            <a:r>
              <a:rPr lang="sv-SE" altLang="sv-SE" dirty="0"/>
              <a:t>! </a:t>
            </a:r>
            <a:r>
              <a:rPr lang="sv-SE" altLang="sv-SE" dirty="0" err="1"/>
              <a:t>Only</a:t>
            </a:r>
            <a:r>
              <a:rPr lang="sv-SE" altLang="sv-SE" dirty="0"/>
              <a:t> </a:t>
            </a:r>
            <a:r>
              <a:rPr lang="sv-SE" altLang="sv-SE" dirty="0" err="1"/>
              <a:t>what</a:t>
            </a:r>
            <a:r>
              <a:rPr lang="sv-SE" altLang="sv-SE" dirty="0"/>
              <a:t> is </a:t>
            </a:r>
            <a:r>
              <a:rPr lang="sv-SE" altLang="sv-SE" dirty="0" err="1"/>
              <a:t>meaningful</a:t>
            </a:r>
            <a:r>
              <a:rPr lang="sv-SE" altLang="sv-SE" dirty="0"/>
              <a:t> to </a:t>
            </a:r>
            <a:r>
              <a:rPr lang="sv-SE" altLang="sv-SE" dirty="0" err="1"/>
              <a:t>answer</a:t>
            </a:r>
            <a:r>
              <a:rPr lang="sv-SE" altLang="sv-SE" dirty="0"/>
              <a:t> </a:t>
            </a:r>
            <a:r>
              <a:rPr lang="sv-SE" altLang="sv-SE" dirty="0" err="1"/>
              <a:t>your</a:t>
            </a:r>
            <a:r>
              <a:rPr lang="sv-SE" altLang="sv-SE" dirty="0"/>
              <a:t> research </a:t>
            </a:r>
            <a:r>
              <a:rPr lang="sv-SE" altLang="sv-SE" dirty="0" err="1"/>
              <a:t>question</a:t>
            </a:r>
            <a:r>
              <a:rPr lang="sv-SE" altLang="sv-SE"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8DFFCEDA-0CF0-4704-B2DD-DD219FB19122}"/>
              </a:ext>
            </a:extLst>
          </p:cNvPr>
          <p:cNvSpPr>
            <a:spLocks noGrp="1"/>
          </p:cNvSpPr>
          <p:nvPr>
            <p:ph type="title"/>
          </p:nvPr>
        </p:nvSpPr>
        <p:spPr/>
        <p:txBody>
          <a:bodyPr/>
          <a:lstStyle/>
          <a:p>
            <a:r>
              <a:rPr lang="sv-SE" altLang="sv-SE" dirty="0" err="1">
                <a:ea typeface="MS PGothic"/>
              </a:rPr>
              <a:t>Breakout</a:t>
            </a:r>
            <a:r>
              <a:rPr lang="sv-SE" altLang="sv-SE" dirty="0">
                <a:ea typeface="MS PGothic"/>
              </a:rPr>
              <a:t> 4: </a:t>
            </a:r>
            <a:endParaRPr lang="sv-SE" altLang="sv-SE" dirty="0"/>
          </a:p>
        </p:txBody>
      </p:sp>
      <p:sp>
        <p:nvSpPr>
          <p:cNvPr id="3" name="Content Placeholder 2">
            <a:extLst>
              <a:ext uri="{FF2B5EF4-FFF2-40B4-BE49-F238E27FC236}">
                <a16:creationId xmlns:a16="http://schemas.microsoft.com/office/drawing/2014/main" id="{1AD8EF63-515D-DA48-A590-D70CDC3C92AD}"/>
              </a:ext>
            </a:extLst>
          </p:cNvPr>
          <p:cNvSpPr>
            <a:spLocks noGrp="1"/>
          </p:cNvSpPr>
          <p:nvPr>
            <p:ph idx="1"/>
          </p:nvPr>
        </p:nvSpPr>
        <p:spPr>
          <a:xfrm>
            <a:off x="498475" y="1600200"/>
            <a:ext cx="7556500" cy="4525963"/>
          </a:xfrm>
        </p:spPr>
        <p:txBody>
          <a:bodyPr/>
          <a:lstStyle/>
          <a:p>
            <a:pPr lvl="1">
              <a:defRPr/>
            </a:pPr>
            <a:r>
              <a:rPr lang="en-GB" sz="2400" dirty="0">
                <a:ea typeface="+mn-lt"/>
                <a:cs typeface="+mn-lt"/>
              </a:rPr>
              <a:t>What do you think are the benefits of using coding as a strategy to analyse data? Why?</a:t>
            </a:r>
            <a:br>
              <a:rPr lang="en-GB" sz="2400" dirty="0">
                <a:ea typeface="+mn-lt"/>
                <a:cs typeface="+mn-lt"/>
              </a:rPr>
            </a:br>
            <a:endParaRPr lang="en-GB" sz="2400" dirty="0">
              <a:ea typeface="+mn-lt"/>
              <a:cs typeface="+mn-lt"/>
            </a:endParaRPr>
          </a:p>
          <a:p>
            <a:pPr lvl="1">
              <a:defRPr/>
            </a:pPr>
            <a:r>
              <a:rPr lang="en-GB" sz="2400" dirty="0">
                <a:ea typeface="+mn-lt"/>
                <a:cs typeface="+mn-lt"/>
              </a:rPr>
              <a:t>What do you think the weaknesses are of coding as a data analysis strategy? Why?</a:t>
            </a:r>
            <a:br>
              <a:rPr lang="en-GB" sz="2400" dirty="0">
                <a:ea typeface="+mn-lt"/>
                <a:cs typeface="+mn-lt"/>
              </a:rPr>
            </a:br>
            <a:endParaRPr lang="en-GB" sz="2400" dirty="0">
              <a:ea typeface="+mn-lt"/>
              <a:cs typeface="+mn-lt"/>
            </a:endParaRPr>
          </a:p>
          <a:p>
            <a:pPr lvl="1">
              <a:defRPr/>
            </a:pPr>
            <a:r>
              <a:rPr lang="en-GB" sz="2400" dirty="0">
                <a:ea typeface="+mn-lt"/>
                <a:cs typeface="+mn-lt"/>
              </a:rPr>
              <a:t>How do you think rigour can be built into the coding process? Why?</a:t>
            </a:r>
            <a:br>
              <a:rPr lang="en-GB" sz="2400" dirty="0">
                <a:ea typeface="+mn-lt"/>
                <a:cs typeface="+mn-lt"/>
              </a:rPr>
            </a:br>
            <a:endParaRPr lang="en-GB" sz="2400" dirty="0">
              <a:ea typeface="+mn-lt"/>
              <a:cs typeface="+mn-lt"/>
            </a:endParaRPr>
          </a:p>
          <a:p>
            <a:pPr lvl="1">
              <a:defRPr/>
            </a:pPr>
            <a:r>
              <a:rPr lang="en-GB" sz="2400" dirty="0">
                <a:ea typeface="+mn-lt"/>
                <a:cs typeface="+mn-lt"/>
              </a:rPr>
              <a:t>What measures of rigour do you think are appropriate for qualitative research? Why?</a:t>
            </a:r>
          </a:p>
        </p:txBody>
      </p:sp>
    </p:spTree>
    <p:extLst>
      <p:ext uri="{BB962C8B-B14F-4D97-AF65-F5344CB8AC3E}">
        <p14:creationId xmlns:p14="http://schemas.microsoft.com/office/powerpoint/2010/main" val="33633074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9E260FB6-2982-4D16-B8CF-7D0A918C746B}"/>
              </a:ext>
            </a:extLst>
          </p:cNvPr>
          <p:cNvSpPr>
            <a:spLocks noGrp="1"/>
          </p:cNvSpPr>
          <p:nvPr>
            <p:ph type="title"/>
          </p:nvPr>
        </p:nvSpPr>
        <p:spPr/>
        <p:txBody>
          <a:bodyPr/>
          <a:lstStyle/>
          <a:p>
            <a:r>
              <a:rPr lang="sv-SE" altLang="sv-SE"/>
              <a:t>Questions?</a:t>
            </a:r>
          </a:p>
        </p:txBody>
      </p:sp>
      <p:sp>
        <p:nvSpPr>
          <p:cNvPr id="83970" name="Text Placeholder 2">
            <a:extLst>
              <a:ext uri="{FF2B5EF4-FFF2-40B4-BE49-F238E27FC236}">
                <a16:creationId xmlns:a16="http://schemas.microsoft.com/office/drawing/2014/main" id="{F71767F8-3AFE-4917-8804-2560B94227EA}"/>
              </a:ext>
            </a:extLst>
          </p:cNvPr>
          <p:cNvSpPr>
            <a:spLocks noGrp="1"/>
          </p:cNvSpPr>
          <p:nvPr>
            <p:ph type="body" idx="1"/>
          </p:nvPr>
        </p:nvSpPr>
        <p:spPr>
          <a:xfrm>
            <a:off x="2286000" y="4495800"/>
            <a:ext cx="5638800" cy="1500188"/>
          </a:xfrm>
        </p:spPr>
        <p:txBody>
          <a:bodyPr/>
          <a:lstStyle/>
          <a:p>
            <a:endParaRPr lang="sv-SE" altLang="sv-SE"/>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9D1A58E1-BE57-4234-9689-DC3DD7D4D1C5}"/>
              </a:ext>
            </a:extLst>
          </p:cNvPr>
          <p:cNvSpPr>
            <a:spLocks noGrp="1"/>
          </p:cNvSpPr>
          <p:nvPr>
            <p:ph type="title"/>
          </p:nvPr>
        </p:nvSpPr>
        <p:spPr/>
        <p:txBody>
          <a:bodyPr/>
          <a:lstStyle/>
          <a:p>
            <a:r>
              <a:rPr lang="sv-SE" altLang="sv-SE" dirty="0" err="1"/>
              <a:t>Further</a:t>
            </a:r>
            <a:r>
              <a:rPr lang="sv-SE" altLang="sv-SE" dirty="0"/>
              <a:t> </a:t>
            </a:r>
            <a:r>
              <a:rPr lang="sv-SE" altLang="sv-SE" dirty="0" err="1"/>
              <a:t>reading</a:t>
            </a:r>
          </a:p>
        </p:txBody>
      </p:sp>
      <p:sp>
        <p:nvSpPr>
          <p:cNvPr id="84994" name="Content Placeholder 2">
            <a:extLst>
              <a:ext uri="{FF2B5EF4-FFF2-40B4-BE49-F238E27FC236}">
                <a16:creationId xmlns:a16="http://schemas.microsoft.com/office/drawing/2014/main" id="{761971C0-1B5C-4A8B-8DA7-AEF8D867EE5E}"/>
              </a:ext>
            </a:extLst>
          </p:cNvPr>
          <p:cNvSpPr>
            <a:spLocks noGrp="1"/>
          </p:cNvSpPr>
          <p:nvPr>
            <p:ph idx="1"/>
          </p:nvPr>
        </p:nvSpPr>
        <p:spPr/>
        <p:txBody>
          <a:bodyPr/>
          <a:lstStyle/>
          <a:p>
            <a:r>
              <a:rPr lang="sv-SE" altLang="sv-SE" dirty="0" err="1"/>
              <a:t>Saldaña</a:t>
            </a:r>
            <a:r>
              <a:rPr lang="sv-SE" altLang="sv-SE" dirty="0"/>
              <a:t>, J. (2015). </a:t>
            </a:r>
            <a:r>
              <a:rPr lang="sv-SE" altLang="sv-SE" i="1" dirty="0"/>
              <a:t>The </a:t>
            </a:r>
            <a:r>
              <a:rPr lang="sv-SE" altLang="sv-SE" i="1" dirty="0" err="1"/>
              <a:t>coding</a:t>
            </a:r>
            <a:r>
              <a:rPr lang="sv-SE" altLang="sv-SE" i="1" dirty="0"/>
              <a:t> manual for </a:t>
            </a:r>
            <a:r>
              <a:rPr lang="sv-SE" altLang="sv-SE" i="1" dirty="0" err="1"/>
              <a:t>qualitative</a:t>
            </a:r>
            <a:r>
              <a:rPr lang="sv-SE" altLang="sv-SE" i="1" dirty="0"/>
              <a:t> researchers</a:t>
            </a:r>
            <a:r>
              <a:rPr lang="sv-SE" altLang="sv-SE" dirty="0"/>
              <a:t>. </a:t>
            </a:r>
            <a:r>
              <a:rPr lang="sv-SE" altLang="sv-SE" dirty="0" err="1"/>
              <a:t>Sage</a:t>
            </a:r>
            <a:r>
              <a:rPr lang="sv-SE" altLang="sv-SE" dirty="0"/>
              <a:t>.</a:t>
            </a:r>
          </a:p>
          <a:p>
            <a:r>
              <a:rPr lang="sv-SE" altLang="sv-SE" dirty="0" err="1"/>
              <a:t>Bryman</a:t>
            </a:r>
            <a:r>
              <a:rPr lang="sv-SE" altLang="sv-SE" dirty="0"/>
              <a:t>, A. (2016). </a:t>
            </a:r>
            <a:r>
              <a:rPr lang="sv-SE" altLang="sv-SE" i="1" dirty="0"/>
              <a:t>Social research </a:t>
            </a:r>
            <a:r>
              <a:rPr lang="sv-SE" altLang="sv-SE" i="1" dirty="0" err="1"/>
              <a:t>methods</a:t>
            </a:r>
            <a:r>
              <a:rPr lang="sv-SE" altLang="sv-SE" dirty="0"/>
              <a:t>. Oxford </a:t>
            </a:r>
            <a:r>
              <a:rPr lang="sv-SE" altLang="sv-SE" dirty="0" err="1"/>
              <a:t>university</a:t>
            </a:r>
            <a:r>
              <a:rPr lang="sv-SE" altLang="sv-SE" dirty="0"/>
              <a:t> press.</a:t>
            </a:r>
          </a:p>
          <a:p>
            <a:r>
              <a:rPr lang="sv-SE" altLang="sv-SE" dirty="0" err="1"/>
              <a:t>Savin</a:t>
            </a:r>
            <a:r>
              <a:rPr lang="sv-SE" altLang="sv-SE" dirty="0"/>
              <a:t>-Baden, M., &amp; Major, C. H. (2013). </a:t>
            </a:r>
            <a:r>
              <a:rPr lang="sv-SE" altLang="sv-SE" i="1" dirty="0" err="1"/>
              <a:t>Qualitative</a:t>
            </a:r>
            <a:r>
              <a:rPr lang="sv-SE" altLang="sv-SE" i="1" dirty="0"/>
              <a:t> research: The </a:t>
            </a:r>
            <a:r>
              <a:rPr lang="sv-SE" altLang="sv-SE" i="1" dirty="0" err="1"/>
              <a:t>essential</a:t>
            </a:r>
            <a:r>
              <a:rPr lang="sv-SE" altLang="sv-SE" i="1" dirty="0"/>
              <a:t> guide to </a:t>
            </a:r>
            <a:r>
              <a:rPr lang="sv-SE" altLang="sv-SE" i="1" dirty="0" err="1"/>
              <a:t>theory</a:t>
            </a:r>
            <a:r>
              <a:rPr lang="sv-SE" altLang="sv-SE" i="1" dirty="0"/>
              <a:t> and </a:t>
            </a:r>
            <a:r>
              <a:rPr lang="sv-SE" altLang="sv-SE" i="1" dirty="0" err="1"/>
              <a:t>practice</a:t>
            </a:r>
            <a:r>
              <a:rPr lang="sv-SE" altLang="sv-SE" dirty="0"/>
              <a:t>. Routledge.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1B302C6A-76CA-4E7D-8638-493DCA55D66D}"/>
              </a:ext>
            </a:extLst>
          </p:cNvPr>
          <p:cNvSpPr>
            <a:spLocks noGrp="1"/>
          </p:cNvSpPr>
          <p:nvPr>
            <p:ph type="title"/>
          </p:nvPr>
        </p:nvSpPr>
        <p:spPr/>
        <p:txBody>
          <a:bodyPr/>
          <a:lstStyle/>
          <a:p>
            <a:pPr eaLnBrk="1" hangingPunct="1"/>
            <a:r>
              <a:rPr lang="en-US" altLang="en-US"/>
              <a:t>What are the benefits of using qualitative data?</a:t>
            </a:r>
          </a:p>
        </p:txBody>
      </p:sp>
      <p:sp>
        <p:nvSpPr>
          <p:cNvPr id="3" name="Content Placeholder 2">
            <a:extLst>
              <a:ext uri="{FF2B5EF4-FFF2-40B4-BE49-F238E27FC236}">
                <a16:creationId xmlns:a16="http://schemas.microsoft.com/office/drawing/2014/main" id="{1B58E6B1-CDE5-47B9-8D69-DC6AE556EE3C}"/>
              </a:ext>
            </a:extLst>
          </p:cNvPr>
          <p:cNvSpPr>
            <a:spLocks noGrp="1"/>
          </p:cNvSpPr>
          <p:nvPr>
            <p:ph idx="1"/>
          </p:nvPr>
        </p:nvSpPr>
        <p:spPr/>
        <p:txBody>
          <a:bodyPr/>
          <a:lstStyle/>
          <a:p>
            <a:pPr eaLnBrk="1" hangingPunct="1"/>
            <a:r>
              <a:rPr lang="en-GB" altLang="en-US" sz="2400"/>
              <a:t>Sensitive and people oriented</a:t>
            </a:r>
          </a:p>
          <a:p>
            <a:pPr eaLnBrk="1" hangingPunct="1"/>
            <a:r>
              <a:rPr lang="en-GB" altLang="en-US" sz="2400"/>
              <a:t>Uncovering human values, beliefs, and perceptions</a:t>
            </a:r>
          </a:p>
          <a:p>
            <a:pPr eaLnBrk="1" hangingPunct="1"/>
            <a:r>
              <a:rPr lang="en-GB" altLang="en-US" sz="2400"/>
              <a:t>Allows participants to construct their own accounts of their experiences, by describing and explaining things in their own words</a:t>
            </a:r>
          </a:p>
          <a:p>
            <a:pPr eaLnBrk="1" hangingPunct="1"/>
            <a:r>
              <a:rPr lang="en-GB" altLang="en-US" sz="2400"/>
              <a:t>Can learn about social life and social institutions </a:t>
            </a:r>
          </a:p>
          <a:p>
            <a:pPr eaLnBrk="1" hangingPunct="1"/>
            <a:r>
              <a:rPr lang="en-GB" altLang="en-US" sz="2400"/>
              <a:t>Generates rich, multi-layered, detailed material – provides a deeper picture</a:t>
            </a:r>
            <a:endParaRPr lang="en-GB" altLang="en-US" sz="16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BDDA5244-09FA-47E1-868A-0304FE2D7D56}"/>
              </a:ext>
            </a:extLst>
          </p:cNvPr>
          <p:cNvSpPr>
            <a:spLocks noGrp="1"/>
          </p:cNvSpPr>
          <p:nvPr>
            <p:ph type="title"/>
          </p:nvPr>
        </p:nvSpPr>
        <p:spPr/>
        <p:txBody>
          <a:bodyPr/>
          <a:lstStyle/>
          <a:p>
            <a:pPr eaLnBrk="1" hangingPunct="1"/>
            <a:r>
              <a:rPr lang="en-US" altLang="en-US" dirty="0">
                <a:ea typeface="MS PGothic"/>
              </a:rPr>
              <a:t>What does qualitative data look like?</a:t>
            </a:r>
            <a:endParaRPr lang="en-US" altLang="en-US" dirty="0"/>
          </a:p>
        </p:txBody>
      </p:sp>
      <p:pic>
        <p:nvPicPr>
          <p:cNvPr id="6" name="Content Placeholder 5">
            <a:extLst>
              <a:ext uri="{FF2B5EF4-FFF2-40B4-BE49-F238E27FC236}">
                <a16:creationId xmlns:a16="http://schemas.microsoft.com/office/drawing/2014/main" id="{CE8ABBD2-5E4D-4896-B6A7-D605BECA7C11}"/>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5140" y="1006458"/>
            <a:ext cx="6036820" cy="3269896"/>
          </a:xfrm>
        </p:spPr>
      </p:pic>
      <p:pic>
        <p:nvPicPr>
          <p:cNvPr id="2" name="Content Placeholder 5" descr="A screenshot of a cell phone&#10;&#10;Description generated with high confidence">
            <a:extLst>
              <a:ext uri="{FF2B5EF4-FFF2-40B4-BE49-F238E27FC236}">
                <a16:creationId xmlns:a16="http://schemas.microsoft.com/office/drawing/2014/main" id="{02BAF4FE-DA46-41DD-8957-D5806E01DCC0}"/>
              </a:ext>
            </a:extLst>
          </p:cNvPr>
          <p:cNvPicPr>
            <a:picLocks noChangeArrowheads="1"/>
          </p:cNvPicPr>
          <p:nvPr/>
        </p:nvPicPr>
        <p:blipFill rotWithShape="1">
          <a:blip r:embed="rId3">
            <a:extLst>
              <a:ext uri="{28A0092B-C50C-407E-A947-70E740481C1C}">
                <a14:useLocalDpi xmlns:a14="http://schemas.microsoft.com/office/drawing/2010/main" val="0"/>
              </a:ext>
            </a:extLst>
          </a:blip>
          <a:srcRect l="66917" r="150"/>
          <a:stretch/>
        </p:blipFill>
        <p:spPr bwMode="auto">
          <a:xfrm>
            <a:off x="4697492" y="2859465"/>
            <a:ext cx="2016553" cy="329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ent Placeholder 5" descr="A screenshot of a cell phone&#10;&#10;Description generated with high confidence">
            <a:extLst>
              <a:ext uri="{FF2B5EF4-FFF2-40B4-BE49-F238E27FC236}">
                <a16:creationId xmlns:a16="http://schemas.microsoft.com/office/drawing/2014/main" id="{A66CE00C-9C24-4CDF-8C17-0A9A740110C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140" y="3524540"/>
            <a:ext cx="4029318" cy="2086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5" descr="A picture containing food&#10;&#10;Description generated with very high confidence">
            <a:extLst>
              <a:ext uri="{FF2B5EF4-FFF2-40B4-BE49-F238E27FC236}">
                <a16:creationId xmlns:a16="http://schemas.microsoft.com/office/drawing/2014/main" id="{C66D6793-DAB6-423B-BDAC-973AD222F3A7}"/>
              </a:ext>
            </a:extLst>
          </p:cNvPr>
          <p:cNvPicPr>
            <a:picLocks noChangeArrowheads="1"/>
          </p:cNvPicPr>
          <p:nvPr/>
        </p:nvPicPr>
        <p:blipFill rotWithShape="1">
          <a:blip r:embed="rId5">
            <a:extLst>
              <a:ext uri="{28A0092B-C50C-407E-A947-70E740481C1C}">
                <a14:useLocalDpi xmlns:a14="http://schemas.microsoft.com/office/drawing/2010/main" val="0"/>
              </a:ext>
            </a:extLst>
          </a:blip>
          <a:srcRect l="3277" t="-13439" r="49387" b="52425"/>
          <a:stretch/>
        </p:blipFill>
        <p:spPr bwMode="auto">
          <a:xfrm>
            <a:off x="6068423" y="983443"/>
            <a:ext cx="2944749" cy="2538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5" descr="A picture containing food&#10;&#10;Description generated with very high confidence">
            <a:extLst>
              <a:ext uri="{FF2B5EF4-FFF2-40B4-BE49-F238E27FC236}">
                <a16:creationId xmlns:a16="http://schemas.microsoft.com/office/drawing/2014/main" id="{A42AA9D0-2834-4151-BF7A-941FCFC87B63}"/>
              </a:ext>
            </a:extLst>
          </p:cNvPr>
          <p:cNvPicPr>
            <a:picLocks noChangeArrowheads="1"/>
          </p:cNvPicPr>
          <p:nvPr/>
        </p:nvPicPr>
        <p:blipFill rotWithShape="1">
          <a:blip r:embed="rId5">
            <a:extLst>
              <a:ext uri="{28A0092B-C50C-407E-A947-70E740481C1C}">
                <a14:useLocalDpi xmlns:a14="http://schemas.microsoft.com/office/drawing/2010/main" val="0"/>
              </a:ext>
            </a:extLst>
          </a:blip>
          <a:srcRect l="210" t="50530" r="-57" b="231"/>
          <a:stretch/>
        </p:blipFill>
        <p:spPr bwMode="auto">
          <a:xfrm>
            <a:off x="5314159" y="3675392"/>
            <a:ext cx="5109141" cy="166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E735B27B-0CB7-48FD-AC0C-5CCAE688BE69}"/>
              </a:ext>
            </a:extLst>
          </p:cNvPr>
          <p:cNvSpPr>
            <a:spLocks noGrp="1"/>
          </p:cNvSpPr>
          <p:nvPr>
            <p:ph type="title"/>
          </p:nvPr>
        </p:nvSpPr>
        <p:spPr>
          <a:xfrm>
            <a:off x="498475" y="195263"/>
            <a:ext cx="7556500" cy="1116012"/>
          </a:xfrm>
        </p:spPr>
        <p:txBody>
          <a:bodyPr/>
          <a:lstStyle/>
          <a:p>
            <a:pPr eaLnBrk="1" hangingPunct="1"/>
            <a:r>
              <a:rPr lang="en-US" altLang="en-US"/>
              <a:t>Other common forms of qualitative data are…</a:t>
            </a:r>
          </a:p>
        </p:txBody>
      </p:sp>
      <p:sp>
        <p:nvSpPr>
          <p:cNvPr id="46082" name="Content Placeholder 2">
            <a:extLst>
              <a:ext uri="{FF2B5EF4-FFF2-40B4-BE49-F238E27FC236}">
                <a16:creationId xmlns:a16="http://schemas.microsoft.com/office/drawing/2014/main" id="{DAF17011-035D-47EA-B72A-E614FCE26A80}"/>
              </a:ext>
            </a:extLst>
          </p:cNvPr>
          <p:cNvSpPr>
            <a:spLocks noGrp="1"/>
          </p:cNvSpPr>
          <p:nvPr>
            <p:ph idx="1"/>
          </p:nvPr>
        </p:nvSpPr>
        <p:spPr/>
        <p:txBody>
          <a:bodyPr/>
          <a:lstStyle/>
          <a:p>
            <a:pPr eaLnBrk="1" hangingPunct="1"/>
            <a:endParaRPr lang="en-US" altLang="en-US"/>
          </a:p>
        </p:txBody>
      </p:sp>
      <p:pic>
        <p:nvPicPr>
          <p:cNvPr id="5" name="Content Placeholder 5">
            <a:extLst>
              <a:ext uri="{FF2B5EF4-FFF2-40B4-BE49-F238E27FC236}">
                <a16:creationId xmlns:a16="http://schemas.microsoft.com/office/drawing/2014/main" id="{BE589DF1-E13A-4418-93E9-884934855C2C}"/>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5100"/>
            <a:ext cx="9144000" cy="5511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75FA3EA2-0AD7-4B10-8E1D-701733838BFF}"/>
              </a:ext>
            </a:extLst>
          </p:cNvPr>
          <p:cNvSpPr>
            <a:spLocks noGrp="1"/>
          </p:cNvSpPr>
          <p:nvPr>
            <p:ph type="title"/>
          </p:nvPr>
        </p:nvSpPr>
        <p:spPr>
          <a:xfrm>
            <a:off x="498475" y="195263"/>
            <a:ext cx="7556500" cy="1116012"/>
          </a:xfrm>
        </p:spPr>
        <p:txBody>
          <a:bodyPr/>
          <a:lstStyle/>
          <a:p>
            <a:pPr eaLnBrk="1" hangingPunct="1"/>
            <a:r>
              <a:rPr lang="en-US" altLang="en-US"/>
              <a:t>Less common, but you also can see data in the form of…</a:t>
            </a:r>
          </a:p>
        </p:txBody>
      </p:sp>
      <p:sp>
        <p:nvSpPr>
          <p:cNvPr id="47106" name="Content Placeholder 2">
            <a:extLst>
              <a:ext uri="{FF2B5EF4-FFF2-40B4-BE49-F238E27FC236}">
                <a16:creationId xmlns:a16="http://schemas.microsoft.com/office/drawing/2014/main" id="{60AD67ED-938C-4399-8E59-E149C07E12B1}"/>
              </a:ext>
            </a:extLst>
          </p:cNvPr>
          <p:cNvSpPr>
            <a:spLocks noGrp="1"/>
          </p:cNvSpPr>
          <p:nvPr>
            <p:ph idx="1"/>
          </p:nvPr>
        </p:nvSpPr>
        <p:spPr/>
        <p:txBody>
          <a:bodyPr/>
          <a:lstStyle/>
          <a:p>
            <a:pPr eaLnBrk="1" hangingPunct="1"/>
            <a:endParaRPr lang="en-US" altLang="en-US"/>
          </a:p>
        </p:txBody>
      </p:sp>
      <p:pic>
        <p:nvPicPr>
          <p:cNvPr id="5" name="Content Placeholder 5">
            <a:extLst>
              <a:ext uri="{FF2B5EF4-FFF2-40B4-BE49-F238E27FC236}">
                <a16:creationId xmlns:a16="http://schemas.microsoft.com/office/drawing/2014/main" id="{160F03F6-A042-495C-A976-68D064B4AEEF}"/>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473200"/>
            <a:ext cx="9271000" cy="538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21D53A61-E837-4DFB-AD00-8B27BA42F330}"/>
              </a:ext>
            </a:extLst>
          </p:cNvPr>
          <p:cNvSpPr>
            <a:spLocks noGrp="1"/>
          </p:cNvSpPr>
          <p:nvPr>
            <p:ph type="title"/>
          </p:nvPr>
        </p:nvSpPr>
        <p:spPr/>
        <p:txBody>
          <a:bodyPr/>
          <a:lstStyle/>
          <a:p>
            <a:r>
              <a:rPr lang="sv-SE" altLang="sv-SE"/>
              <a:t>Coding with buttons!</a:t>
            </a:r>
          </a:p>
        </p:txBody>
      </p:sp>
      <p:sp>
        <p:nvSpPr>
          <p:cNvPr id="48130" name="Text Placeholder 2">
            <a:extLst>
              <a:ext uri="{FF2B5EF4-FFF2-40B4-BE49-F238E27FC236}">
                <a16:creationId xmlns:a16="http://schemas.microsoft.com/office/drawing/2014/main" id="{E4160FDF-63E2-4B12-9CF5-ABD32128BBAA}"/>
              </a:ext>
            </a:extLst>
          </p:cNvPr>
          <p:cNvSpPr>
            <a:spLocks noGrp="1"/>
          </p:cNvSpPr>
          <p:nvPr>
            <p:ph type="body" idx="1"/>
          </p:nvPr>
        </p:nvSpPr>
        <p:spPr>
          <a:xfrm>
            <a:off x="2286000" y="4495800"/>
            <a:ext cx="5638800" cy="1500188"/>
          </a:xfrm>
        </p:spPr>
        <p:txBody>
          <a:bodyPr/>
          <a:lstStyle/>
          <a:p>
            <a:endParaRPr lang="sv-SE" altLang="sv-SE"/>
          </a:p>
        </p:txBody>
      </p:sp>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3213</TotalTime>
  <Words>1720</Words>
  <Application>Microsoft Macintosh PowerPoint</Application>
  <PresentationFormat>On-screen Show (4:3)</PresentationFormat>
  <Paragraphs>184</Paragraphs>
  <Slides>48</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48</vt:i4>
      </vt:variant>
    </vt:vector>
  </HeadingPairs>
  <TitlesOfParts>
    <vt:vector size="58" baseType="lpstr">
      <vt:lpstr>MS PGothic</vt:lpstr>
      <vt:lpstr>Arial</vt:lpstr>
      <vt:lpstr>Calibri</vt:lpstr>
      <vt:lpstr>Franklin Gothic Book</vt:lpstr>
      <vt:lpstr>Perpetua</vt:lpstr>
      <vt:lpstr>Rockwell</vt:lpstr>
      <vt:lpstr>Wingdings</vt:lpstr>
      <vt:lpstr>Wingdings 2</vt:lpstr>
      <vt:lpstr>Advantage</vt:lpstr>
      <vt:lpstr>Equity</vt:lpstr>
      <vt:lpstr>PowerPoint Presentation</vt:lpstr>
      <vt:lpstr>By the end of today you should be able to…</vt:lpstr>
      <vt:lpstr>Outline</vt:lpstr>
      <vt:lpstr>What is a code/coding?</vt:lpstr>
      <vt:lpstr>What are the benefits of using qualitative data?</vt:lpstr>
      <vt:lpstr>What does qualitative data look like?</vt:lpstr>
      <vt:lpstr>Other common forms of qualitative data are…</vt:lpstr>
      <vt:lpstr>Less common, but you also can see data in the form of…</vt:lpstr>
      <vt:lpstr>Coding with buttons!</vt:lpstr>
      <vt:lpstr>Activity 1: What themes are present in the data? </vt:lpstr>
      <vt:lpstr>Activity 1: Discussion</vt:lpstr>
      <vt:lpstr>Activity 2: Relationship between dataset and characteristics</vt:lpstr>
      <vt:lpstr>Breakout 2 Discussion: </vt:lpstr>
      <vt:lpstr>Breakout 3: The relationship between characteristic 1 and characteristic 2 </vt:lpstr>
      <vt:lpstr>Breakout 3 Discussion: </vt:lpstr>
      <vt:lpstr>Qualitative Data Analysis</vt:lpstr>
      <vt:lpstr>Audio and video data can be transcribed</vt:lpstr>
      <vt:lpstr>Tips for Transcribing</vt:lpstr>
      <vt:lpstr>Other things to think about…</vt:lpstr>
      <vt:lpstr>PowerPoint Presentation</vt:lpstr>
      <vt:lpstr>Qualitative analysis</vt:lpstr>
      <vt:lpstr>PowerPoint Presentation</vt:lpstr>
      <vt:lpstr>Qualitative Analysis Methods</vt:lpstr>
      <vt:lpstr>Analytic  Induction</vt:lpstr>
      <vt:lpstr>Grounded Theory</vt:lpstr>
      <vt:lpstr>Thematic Analysis</vt:lpstr>
      <vt:lpstr>Example of Thematic Analysis</vt:lpstr>
      <vt:lpstr>Coding</vt:lpstr>
      <vt:lpstr>What is a code?</vt:lpstr>
      <vt:lpstr>What does a code look like?</vt:lpstr>
      <vt:lpstr>What do you code?</vt:lpstr>
      <vt:lpstr>PowerPoint Presentation</vt:lpstr>
      <vt:lpstr>Lumping or Splitting?</vt:lpstr>
      <vt:lpstr>But what does coding look like?!</vt:lpstr>
      <vt:lpstr>But what does coding look like?!</vt:lpstr>
      <vt:lpstr>But what does coding look like?!</vt:lpstr>
      <vt:lpstr>Example of a coding process</vt:lpstr>
      <vt:lpstr>Step 1: Highlight/underline the important information and assign a code</vt:lpstr>
      <vt:lpstr>Step 2: Group sections of text/codes into themes </vt:lpstr>
      <vt:lpstr>Step 3: Can these themes be grouped more? If yes, group more together </vt:lpstr>
      <vt:lpstr>Step 4:  Go back to the interviews – is there anything you missed?</vt:lpstr>
      <vt:lpstr>Step 5: Produce a coding table and/or tree</vt:lpstr>
      <vt:lpstr>Step 6: Writing up</vt:lpstr>
      <vt:lpstr>PowerPoint Presentation</vt:lpstr>
      <vt:lpstr>Some useful tips</vt:lpstr>
      <vt:lpstr>Breakout 4: </vt:lpstr>
      <vt:lpstr>Questions?</vt:lpstr>
      <vt:lpstr>Further reading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Laycock</dc:creator>
  <cp:lastModifiedBy>Rebecca Laycock Pedersen</cp:lastModifiedBy>
  <cp:revision>230</cp:revision>
  <dcterms:created xsi:type="dcterms:W3CDTF">2016-03-06T01:13:52Z</dcterms:created>
  <dcterms:modified xsi:type="dcterms:W3CDTF">2024-08-29T07:21:55Z</dcterms:modified>
</cp:coreProperties>
</file>